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ppt/diagrams/data93.xml" ContentType="application/vnd.openxmlformats-officedocument.drawingml.diagramData+xml"/>
  <Override PartName="/ppt/diagrams/layout93.xml" ContentType="application/vnd.openxmlformats-officedocument.drawingml.diagramLayout+xml"/>
  <Override PartName="/ppt/diagrams/quickStyle93.xml" ContentType="application/vnd.openxmlformats-officedocument.drawingml.diagramStyle+xml"/>
  <Override PartName="/ppt/diagrams/colors93.xml" ContentType="application/vnd.openxmlformats-officedocument.drawingml.diagramColors+xml"/>
  <Override PartName="/ppt/diagrams/drawing93.xml" ContentType="application/vnd.ms-office.drawingml.diagramDrawing+xml"/>
  <Override PartName="/ppt/diagrams/data94.xml" ContentType="application/vnd.openxmlformats-officedocument.drawingml.diagramData+xml"/>
  <Override PartName="/ppt/diagrams/layout94.xml" ContentType="application/vnd.openxmlformats-officedocument.drawingml.diagramLayout+xml"/>
  <Override PartName="/ppt/diagrams/quickStyle94.xml" ContentType="application/vnd.openxmlformats-officedocument.drawingml.diagramStyle+xml"/>
  <Override PartName="/ppt/diagrams/colors94.xml" ContentType="application/vnd.openxmlformats-officedocument.drawingml.diagramColors+xml"/>
  <Override PartName="/ppt/diagrams/drawing94.xml" ContentType="application/vnd.ms-office.drawingml.diagramDrawing+xml"/>
  <Override PartName="/ppt/diagrams/data95.xml" ContentType="application/vnd.openxmlformats-officedocument.drawingml.diagramData+xml"/>
  <Override PartName="/ppt/diagrams/layout95.xml" ContentType="application/vnd.openxmlformats-officedocument.drawingml.diagramLayout+xml"/>
  <Override PartName="/ppt/diagrams/quickStyle95.xml" ContentType="application/vnd.openxmlformats-officedocument.drawingml.diagramStyle+xml"/>
  <Override PartName="/ppt/diagrams/colors95.xml" ContentType="application/vnd.openxmlformats-officedocument.drawingml.diagramColors+xml"/>
  <Override PartName="/ppt/diagrams/drawing95.xml" ContentType="application/vnd.ms-office.drawingml.diagramDrawing+xml"/>
  <Override PartName="/ppt/diagrams/data96.xml" ContentType="application/vnd.openxmlformats-officedocument.drawingml.diagramData+xml"/>
  <Override PartName="/ppt/diagrams/layout96.xml" ContentType="application/vnd.openxmlformats-officedocument.drawingml.diagramLayout+xml"/>
  <Override PartName="/ppt/diagrams/quickStyle96.xml" ContentType="application/vnd.openxmlformats-officedocument.drawingml.diagramStyle+xml"/>
  <Override PartName="/ppt/diagrams/colors96.xml" ContentType="application/vnd.openxmlformats-officedocument.drawingml.diagramColors+xml"/>
  <Override PartName="/ppt/diagrams/drawing96.xml" ContentType="application/vnd.ms-office.drawingml.diagramDrawing+xml"/>
  <Override PartName="/ppt/diagrams/data97.xml" ContentType="application/vnd.openxmlformats-officedocument.drawingml.diagramData+xml"/>
  <Override PartName="/ppt/diagrams/layout97.xml" ContentType="application/vnd.openxmlformats-officedocument.drawingml.diagramLayout+xml"/>
  <Override PartName="/ppt/diagrams/quickStyle97.xml" ContentType="application/vnd.openxmlformats-officedocument.drawingml.diagramStyle+xml"/>
  <Override PartName="/ppt/diagrams/colors97.xml" ContentType="application/vnd.openxmlformats-officedocument.drawingml.diagramColors+xml"/>
  <Override PartName="/ppt/diagrams/drawing97.xml" ContentType="application/vnd.ms-office.drawingml.diagramDrawing+xml"/>
  <Override PartName="/ppt/diagrams/data98.xml" ContentType="application/vnd.openxmlformats-officedocument.drawingml.diagramData+xml"/>
  <Override PartName="/ppt/diagrams/layout98.xml" ContentType="application/vnd.openxmlformats-officedocument.drawingml.diagramLayout+xml"/>
  <Override PartName="/ppt/diagrams/quickStyle98.xml" ContentType="application/vnd.openxmlformats-officedocument.drawingml.diagramStyle+xml"/>
  <Override PartName="/ppt/diagrams/colors98.xml" ContentType="application/vnd.openxmlformats-officedocument.drawingml.diagramColors+xml"/>
  <Override PartName="/ppt/diagrams/drawing98.xml" ContentType="application/vnd.ms-office.drawingml.diagramDrawing+xml"/>
  <Override PartName="/ppt/diagrams/data99.xml" ContentType="application/vnd.openxmlformats-officedocument.drawingml.diagramData+xml"/>
  <Override PartName="/ppt/diagrams/layout99.xml" ContentType="application/vnd.openxmlformats-officedocument.drawingml.diagramLayout+xml"/>
  <Override PartName="/ppt/diagrams/quickStyle99.xml" ContentType="application/vnd.openxmlformats-officedocument.drawingml.diagramStyle+xml"/>
  <Override PartName="/ppt/diagrams/colors99.xml" ContentType="application/vnd.openxmlformats-officedocument.drawingml.diagramColors+xml"/>
  <Override PartName="/ppt/diagrams/drawing99.xml" ContentType="application/vnd.ms-office.drawingml.diagramDrawing+xml"/>
  <Override PartName="/ppt/diagrams/data100.xml" ContentType="application/vnd.openxmlformats-officedocument.drawingml.diagramData+xml"/>
  <Override PartName="/ppt/diagrams/layout100.xml" ContentType="application/vnd.openxmlformats-officedocument.drawingml.diagramLayout+xml"/>
  <Override PartName="/ppt/diagrams/quickStyle100.xml" ContentType="application/vnd.openxmlformats-officedocument.drawingml.diagramStyle+xml"/>
  <Override PartName="/ppt/diagrams/colors100.xml" ContentType="application/vnd.openxmlformats-officedocument.drawingml.diagramColors+xml"/>
  <Override PartName="/ppt/diagrams/drawing100.xml" ContentType="application/vnd.ms-office.drawingml.diagramDrawing+xml"/>
  <Override PartName="/ppt/diagrams/data101.xml" ContentType="application/vnd.openxmlformats-officedocument.drawingml.diagramData+xml"/>
  <Override PartName="/ppt/diagrams/layout101.xml" ContentType="application/vnd.openxmlformats-officedocument.drawingml.diagramLayout+xml"/>
  <Override PartName="/ppt/diagrams/quickStyle101.xml" ContentType="application/vnd.openxmlformats-officedocument.drawingml.diagramStyle+xml"/>
  <Override PartName="/ppt/diagrams/colors101.xml" ContentType="application/vnd.openxmlformats-officedocument.drawingml.diagramColors+xml"/>
  <Override PartName="/ppt/diagrams/drawing101.xml" ContentType="application/vnd.ms-office.drawingml.diagramDrawing+xml"/>
  <Override PartName="/ppt/diagrams/data102.xml" ContentType="application/vnd.openxmlformats-officedocument.drawingml.diagramData+xml"/>
  <Override PartName="/ppt/diagrams/layout102.xml" ContentType="application/vnd.openxmlformats-officedocument.drawingml.diagramLayout+xml"/>
  <Override PartName="/ppt/diagrams/quickStyle102.xml" ContentType="application/vnd.openxmlformats-officedocument.drawingml.diagramStyle+xml"/>
  <Override PartName="/ppt/diagrams/colors102.xml" ContentType="application/vnd.openxmlformats-officedocument.drawingml.diagramColors+xml"/>
  <Override PartName="/ppt/diagrams/drawing102.xml" ContentType="application/vnd.ms-office.drawingml.diagramDrawing+xml"/>
  <Override PartName="/ppt/diagrams/data103.xml" ContentType="application/vnd.openxmlformats-officedocument.drawingml.diagramData+xml"/>
  <Override PartName="/ppt/diagrams/layout103.xml" ContentType="application/vnd.openxmlformats-officedocument.drawingml.diagramLayout+xml"/>
  <Override PartName="/ppt/diagrams/quickStyle103.xml" ContentType="application/vnd.openxmlformats-officedocument.drawingml.diagramStyle+xml"/>
  <Override PartName="/ppt/diagrams/colors103.xml" ContentType="application/vnd.openxmlformats-officedocument.drawingml.diagramColors+xml"/>
  <Override PartName="/ppt/diagrams/drawing103.xml" ContentType="application/vnd.ms-office.drawingml.diagramDrawing+xml"/>
  <Override PartName="/ppt/diagrams/data104.xml" ContentType="application/vnd.openxmlformats-officedocument.drawingml.diagramData+xml"/>
  <Override PartName="/ppt/diagrams/layout104.xml" ContentType="application/vnd.openxmlformats-officedocument.drawingml.diagramLayout+xml"/>
  <Override PartName="/ppt/diagrams/quickStyle104.xml" ContentType="application/vnd.openxmlformats-officedocument.drawingml.diagramStyle+xml"/>
  <Override PartName="/ppt/diagrams/colors104.xml" ContentType="application/vnd.openxmlformats-officedocument.drawingml.diagramColors+xml"/>
  <Override PartName="/ppt/diagrams/drawing104.xml" ContentType="application/vnd.ms-office.drawingml.diagramDrawing+xml"/>
  <Override PartName="/ppt/diagrams/data105.xml" ContentType="application/vnd.openxmlformats-officedocument.drawingml.diagramData+xml"/>
  <Override PartName="/ppt/diagrams/layout105.xml" ContentType="application/vnd.openxmlformats-officedocument.drawingml.diagramLayout+xml"/>
  <Override PartName="/ppt/diagrams/quickStyle105.xml" ContentType="application/vnd.openxmlformats-officedocument.drawingml.diagramStyle+xml"/>
  <Override PartName="/ppt/diagrams/colors105.xml" ContentType="application/vnd.openxmlformats-officedocument.drawingml.diagramColors+xml"/>
  <Override PartName="/ppt/diagrams/drawing105.xml" ContentType="application/vnd.ms-office.drawingml.diagramDrawing+xml"/>
  <Override PartName="/ppt/diagrams/data106.xml" ContentType="application/vnd.openxmlformats-officedocument.drawingml.diagramData+xml"/>
  <Override PartName="/ppt/diagrams/layout106.xml" ContentType="application/vnd.openxmlformats-officedocument.drawingml.diagramLayout+xml"/>
  <Override PartName="/ppt/diagrams/quickStyle106.xml" ContentType="application/vnd.openxmlformats-officedocument.drawingml.diagramStyle+xml"/>
  <Override PartName="/ppt/diagrams/colors106.xml" ContentType="application/vnd.openxmlformats-officedocument.drawingml.diagramColors+xml"/>
  <Override PartName="/ppt/diagrams/drawing106.xml" ContentType="application/vnd.ms-office.drawingml.diagramDrawing+xml"/>
  <Override PartName="/ppt/diagrams/data107.xml" ContentType="application/vnd.openxmlformats-officedocument.drawingml.diagramData+xml"/>
  <Override PartName="/ppt/diagrams/layout107.xml" ContentType="application/vnd.openxmlformats-officedocument.drawingml.diagramLayout+xml"/>
  <Override PartName="/ppt/diagrams/quickStyle107.xml" ContentType="application/vnd.openxmlformats-officedocument.drawingml.diagramStyle+xml"/>
  <Override PartName="/ppt/diagrams/colors107.xml" ContentType="application/vnd.openxmlformats-officedocument.drawingml.diagramColors+xml"/>
  <Override PartName="/ppt/diagrams/drawing107.xml" ContentType="application/vnd.ms-office.drawingml.diagramDrawing+xml"/>
  <Override PartName="/ppt/diagrams/data108.xml" ContentType="application/vnd.openxmlformats-officedocument.drawingml.diagramData+xml"/>
  <Override PartName="/ppt/diagrams/layout108.xml" ContentType="application/vnd.openxmlformats-officedocument.drawingml.diagramLayout+xml"/>
  <Override PartName="/ppt/diagrams/quickStyle108.xml" ContentType="application/vnd.openxmlformats-officedocument.drawingml.diagramStyle+xml"/>
  <Override PartName="/ppt/diagrams/colors108.xml" ContentType="application/vnd.openxmlformats-officedocument.drawingml.diagramColors+xml"/>
  <Override PartName="/ppt/diagrams/drawing108.xml" ContentType="application/vnd.ms-office.drawingml.diagramDrawing+xml"/>
  <Override PartName="/ppt/diagrams/data109.xml" ContentType="application/vnd.openxmlformats-officedocument.drawingml.diagramData+xml"/>
  <Override PartName="/ppt/diagrams/layout109.xml" ContentType="application/vnd.openxmlformats-officedocument.drawingml.diagramLayout+xml"/>
  <Override PartName="/ppt/diagrams/quickStyle109.xml" ContentType="application/vnd.openxmlformats-officedocument.drawingml.diagramStyle+xml"/>
  <Override PartName="/ppt/diagrams/colors109.xml" ContentType="application/vnd.openxmlformats-officedocument.drawingml.diagramColors+xml"/>
  <Override PartName="/ppt/diagrams/drawing109.xml" ContentType="application/vnd.ms-office.drawingml.diagramDrawing+xml"/>
  <Override PartName="/ppt/diagrams/data110.xml" ContentType="application/vnd.openxmlformats-officedocument.drawingml.diagramData+xml"/>
  <Override PartName="/ppt/diagrams/layout110.xml" ContentType="application/vnd.openxmlformats-officedocument.drawingml.diagramLayout+xml"/>
  <Override PartName="/ppt/diagrams/quickStyle110.xml" ContentType="application/vnd.openxmlformats-officedocument.drawingml.diagramStyle+xml"/>
  <Override PartName="/ppt/diagrams/colors110.xml" ContentType="application/vnd.openxmlformats-officedocument.drawingml.diagramColors+xml"/>
  <Override PartName="/ppt/diagrams/drawing110.xml" ContentType="application/vnd.ms-office.drawingml.diagramDrawing+xml"/>
  <Override PartName="/ppt/diagrams/data111.xml" ContentType="application/vnd.openxmlformats-officedocument.drawingml.diagramData+xml"/>
  <Override PartName="/ppt/diagrams/layout111.xml" ContentType="application/vnd.openxmlformats-officedocument.drawingml.diagramLayout+xml"/>
  <Override PartName="/ppt/diagrams/quickStyle111.xml" ContentType="application/vnd.openxmlformats-officedocument.drawingml.diagramStyle+xml"/>
  <Override PartName="/ppt/diagrams/colors111.xml" ContentType="application/vnd.openxmlformats-officedocument.drawingml.diagramColors+xml"/>
  <Override PartName="/ppt/diagrams/drawing111.xml" ContentType="application/vnd.ms-office.drawingml.diagramDrawing+xml"/>
  <Override PartName="/ppt/diagrams/data112.xml" ContentType="application/vnd.openxmlformats-officedocument.drawingml.diagramData+xml"/>
  <Override PartName="/ppt/diagrams/layout112.xml" ContentType="application/vnd.openxmlformats-officedocument.drawingml.diagramLayout+xml"/>
  <Override PartName="/ppt/diagrams/quickStyle112.xml" ContentType="application/vnd.openxmlformats-officedocument.drawingml.diagramStyle+xml"/>
  <Override PartName="/ppt/diagrams/colors112.xml" ContentType="application/vnd.openxmlformats-officedocument.drawingml.diagramColors+xml"/>
  <Override PartName="/ppt/diagrams/drawing112.xml" ContentType="application/vnd.ms-office.drawingml.diagramDrawing+xml"/>
  <Override PartName="/ppt/diagrams/data113.xml" ContentType="application/vnd.openxmlformats-officedocument.drawingml.diagramData+xml"/>
  <Override PartName="/ppt/diagrams/layout113.xml" ContentType="application/vnd.openxmlformats-officedocument.drawingml.diagramLayout+xml"/>
  <Override PartName="/ppt/diagrams/quickStyle113.xml" ContentType="application/vnd.openxmlformats-officedocument.drawingml.diagramStyle+xml"/>
  <Override PartName="/ppt/diagrams/colors113.xml" ContentType="application/vnd.openxmlformats-officedocument.drawingml.diagramColors+xml"/>
  <Override PartName="/ppt/diagrams/drawing113.xml" ContentType="application/vnd.ms-office.drawingml.diagramDrawing+xml"/>
  <Override PartName="/ppt/diagrams/data114.xml" ContentType="application/vnd.openxmlformats-officedocument.drawingml.diagramData+xml"/>
  <Override PartName="/ppt/diagrams/layout114.xml" ContentType="application/vnd.openxmlformats-officedocument.drawingml.diagramLayout+xml"/>
  <Override PartName="/ppt/diagrams/quickStyle114.xml" ContentType="application/vnd.openxmlformats-officedocument.drawingml.diagramStyle+xml"/>
  <Override PartName="/ppt/diagrams/colors114.xml" ContentType="application/vnd.openxmlformats-officedocument.drawingml.diagramColors+xml"/>
  <Override PartName="/ppt/diagrams/drawing114.xml" ContentType="application/vnd.ms-office.drawingml.diagramDrawing+xml"/>
  <Override PartName="/ppt/diagrams/data115.xml" ContentType="application/vnd.openxmlformats-officedocument.drawingml.diagramData+xml"/>
  <Override PartName="/ppt/diagrams/layout115.xml" ContentType="application/vnd.openxmlformats-officedocument.drawingml.diagramLayout+xml"/>
  <Override PartName="/ppt/diagrams/quickStyle115.xml" ContentType="application/vnd.openxmlformats-officedocument.drawingml.diagramStyle+xml"/>
  <Override PartName="/ppt/diagrams/colors115.xml" ContentType="application/vnd.openxmlformats-officedocument.drawingml.diagramColors+xml"/>
  <Override PartName="/ppt/diagrams/drawing115.xml" ContentType="application/vnd.ms-office.drawingml.diagramDrawing+xml"/>
  <Override PartName="/ppt/diagrams/data116.xml" ContentType="application/vnd.openxmlformats-officedocument.drawingml.diagramData+xml"/>
  <Override PartName="/ppt/diagrams/layout116.xml" ContentType="application/vnd.openxmlformats-officedocument.drawingml.diagramLayout+xml"/>
  <Override PartName="/ppt/diagrams/quickStyle116.xml" ContentType="application/vnd.openxmlformats-officedocument.drawingml.diagramStyle+xml"/>
  <Override PartName="/ppt/diagrams/colors116.xml" ContentType="application/vnd.openxmlformats-officedocument.drawingml.diagramColors+xml"/>
  <Override PartName="/ppt/diagrams/drawing116.xml" ContentType="application/vnd.ms-office.drawingml.diagramDrawing+xml"/>
  <Override PartName="/ppt/diagrams/data117.xml" ContentType="application/vnd.openxmlformats-officedocument.drawingml.diagramData+xml"/>
  <Override PartName="/ppt/diagrams/layout117.xml" ContentType="application/vnd.openxmlformats-officedocument.drawingml.diagramLayout+xml"/>
  <Override PartName="/ppt/diagrams/quickStyle117.xml" ContentType="application/vnd.openxmlformats-officedocument.drawingml.diagramStyle+xml"/>
  <Override PartName="/ppt/diagrams/colors117.xml" ContentType="application/vnd.openxmlformats-officedocument.drawingml.diagramColors+xml"/>
  <Override PartName="/ppt/diagrams/drawing117.xml" ContentType="application/vnd.ms-office.drawingml.diagramDrawing+xml"/>
  <Override PartName="/ppt/diagrams/data118.xml" ContentType="application/vnd.openxmlformats-officedocument.drawingml.diagramData+xml"/>
  <Override PartName="/ppt/diagrams/layout118.xml" ContentType="application/vnd.openxmlformats-officedocument.drawingml.diagramLayout+xml"/>
  <Override PartName="/ppt/diagrams/quickStyle118.xml" ContentType="application/vnd.openxmlformats-officedocument.drawingml.diagramStyle+xml"/>
  <Override PartName="/ppt/diagrams/colors118.xml" ContentType="application/vnd.openxmlformats-officedocument.drawingml.diagramColors+xml"/>
  <Override PartName="/ppt/diagrams/drawing118.xml" ContentType="application/vnd.ms-office.drawingml.diagramDrawing+xml"/>
  <Override PartName="/ppt/diagrams/data119.xml" ContentType="application/vnd.openxmlformats-officedocument.drawingml.diagramData+xml"/>
  <Override PartName="/ppt/diagrams/layout119.xml" ContentType="application/vnd.openxmlformats-officedocument.drawingml.diagramLayout+xml"/>
  <Override PartName="/ppt/diagrams/quickStyle119.xml" ContentType="application/vnd.openxmlformats-officedocument.drawingml.diagramStyle+xml"/>
  <Override PartName="/ppt/diagrams/colors119.xml" ContentType="application/vnd.openxmlformats-officedocument.drawingml.diagramColors+xml"/>
  <Override PartName="/ppt/diagrams/drawing119.xml" ContentType="application/vnd.ms-office.drawingml.diagramDrawing+xml"/>
  <Override PartName="/ppt/diagrams/data120.xml" ContentType="application/vnd.openxmlformats-officedocument.drawingml.diagramData+xml"/>
  <Override PartName="/ppt/diagrams/layout120.xml" ContentType="application/vnd.openxmlformats-officedocument.drawingml.diagramLayout+xml"/>
  <Override PartName="/ppt/diagrams/quickStyle120.xml" ContentType="application/vnd.openxmlformats-officedocument.drawingml.diagramStyle+xml"/>
  <Override PartName="/ppt/diagrams/colors120.xml" ContentType="application/vnd.openxmlformats-officedocument.drawingml.diagramColors+xml"/>
  <Override PartName="/ppt/diagrams/drawing120.xml" ContentType="application/vnd.ms-office.drawingml.diagramDrawing+xml"/>
  <Override PartName="/ppt/diagrams/data121.xml" ContentType="application/vnd.openxmlformats-officedocument.drawingml.diagramData+xml"/>
  <Override PartName="/ppt/diagrams/layout121.xml" ContentType="application/vnd.openxmlformats-officedocument.drawingml.diagramLayout+xml"/>
  <Override PartName="/ppt/diagrams/quickStyle121.xml" ContentType="application/vnd.openxmlformats-officedocument.drawingml.diagramStyle+xml"/>
  <Override PartName="/ppt/diagrams/colors121.xml" ContentType="application/vnd.openxmlformats-officedocument.drawingml.diagramColors+xml"/>
  <Override PartName="/ppt/diagrams/drawing121.xml" ContentType="application/vnd.ms-office.drawingml.diagramDrawing+xml"/>
  <Override PartName="/ppt/diagrams/data122.xml" ContentType="application/vnd.openxmlformats-officedocument.drawingml.diagramData+xml"/>
  <Override PartName="/ppt/diagrams/layout122.xml" ContentType="application/vnd.openxmlformats-officedocument.drawingml.diagramLayout+xml"/>
  <Override PartName="/ppt/diagrams/quickStyle122.xml" ContentType="application/vnd.openxmlformats-officedocument.drawingml.diagramStyle+xml"/>
  <Override PartName="/ppt/diagrams/colors122.xml" ContentType="application/vnd.openxmlformats-officedocument.drawingml.diagramColors+xml"/>
  <Override PartName="/ppt/diagrams/drawing122.xml" ContentType="application/vnd.ms-office.drawingml.diagramDrawing+xml"/>
  <Override PartName="/ppt/diagrams/data123.xml" ContentType="application/vnd.openxmlformats-officedocument.drawingml.diagramData+xml"/>
  <Override PartName="/ppt/diagrams/layout123.xml" ContentType="application/vnd.openxmlformats-officedocument.drawingml.diagramLayout+xml"/>
  <Override PartName="/ppt/diagrams/quickStyle123.xml" ContentType="application/vnd.openxmlformats-officedocument.drawingml.diagramStyle+xml"/>
  <Override PartName="/ppt/diagrams/colors123.xml" ContentType="application/vnd.openxmlformats-officedocument.drawingml.diagramColors+xml"/>
  <Override PartName="/ppt/diagrams/drawing123.xml" ContentType="application/vnd.ms-office.drawingml.diagramDrawing+xml"/>
  <Override PartName="/ppt/diagrams/data124.xml" ContentType="application/vnd.openxmlformats-officedocument.drawingml.diagramData+xml"/>
  <Override PartName="/ppt/diagrams/layout124.xml" ContentType="application/vnd.openxmlformats-officedocument.drawingml.diagramLayout+xml"/>
  <Override PartName="/ppt/diagrams/quickStyle124.xml" ContentType="application/vnd.openxmlformats-officedocument.drawingml.diagramStyle+xml"/>
  <Override PartName="/ppt/diagrams/colors124.xml" ContentType="application/vnd.openxmlformats-officedocument.drawingml.diagramColors+xml"/>
  <Override PartName="/ppt/diagrams/drawing124.xml" ContentType="application/vnd.ms-office.drawingml.diagramDrawing+xml"/>
  <Override PartName="/ppt/diagrams/data125.xml" ContentType="application/vnd.openxmlformats-officedocument.drawingml.diagramData+xml"/>
  <Override PartName="/ppt/diagrams/layout125.xml" ContentType="application/vnd.openxmlformats-officedocument.drawingml.diagramLayout+xml"/>
  <Override PartName="/ppt/diagrams/quickStyle125.xml" ContentType="application/vnd.openxmlformats-officedocument.drawingml.diagramStyle+xml"/>
  <Override PartName="/ppt/diagrams/colors125.xml" ContentType="application/vnd.openxmlformats-officedocument.drawingml.diagramColors+xml"/>
  <Override PartName="/ppt/diagrams/drawing125.xml" ContentType="application/vnd.ms-office.drawingml.diagramDrawing+xml"/>
  <Override PartName="/ppt/diagrams/data126.xml" ContentType="application/vnd.openxmlformats-officedocument.drawingml.diagramData+xml"/>
  <Override PartName="/ppt/diagrams/layout126.xml" ContentType="application/vnd.openxmlformats-officedocument.drawingml.diagramLayout+xml"/>
  <Override PartName="/ppt/diagrams/quickStyle126.xml" ContentType="application/vnd.openxmlformats-officedocument.drawingml.diagramStyle+xml"/>
  <Override PartName="/ppt/diagrams/colors126.xml" ContentType="application/vnd.openxmlformats-officedocument.drawingml.diagramColors+xml"/>
  <Override PartName="/ppt/diagrams/drawing126.xml" ContentType="application/vnd.ms-office.drawingml.diagramDrawing+xml"/>
  <Override PartName="/ppt/diagrams/data127.xml" ContentType="application/vnd.openxmlformats-officedocument.drawingml.diagramData+xml"/>
  <Override PartName="/ppt/diagrams/layout127.xml" ContentType="application/vnd.openxmlformats-officedocument.drawingml.diagramLayout+xml"/>
  <Override PartName="/ppt/diagrams/quickStyle127.xml" ContentType="application/vnd.openxmlformats-officedocument.drawingml.diagramStyle+xml"/>
  <Override PartName="/ppt/diagrams/colors127.xml" ContentType="application/vnd.openxmlformats-officedocument.drawingml.diagramColors+xml"/>
  <Override PartName="/ppt/diagrams/drawing127.xml" ContentType="application/vnd.ms-office.drawingml.diagramDrawing+xml"/>
  <Override PartName="/ppt/diagrams/data128.xml" ContentType="application/vnd.openxmlformats-officedocument.drawingml.diagramData+xml"/>
  <Override PartName="/ppt/diagrams/layout128.xml" ContentType="application/vnd.openxmlformats-officedocument.drawingml.diagramLayout+xml"/>
  <Override PartName="/ppt/diagrams/quickStyle128.xml" ContentType="application/vnd.openxmlformats-officedocument.drawingml.diagramStyle+xml"/>
  <Override PartName="/ppt/diagrams/colors128.xml" ContentType="application/vnd.openxmlformats-officedocument.drawingml.diagramColors+xml"/>
  <Override PartName="/ppt/diagrams/drawing128.xml" ContentType="application/vnd.ms-office.drawingml.diagramDrawing+xml"/>
  <Override PartName="/ppt/diagrams/data129.xml" ContentType="application/vnd.openxmlformats-officedocument.drawingml.diagramData+xml"/>
  <Override PartName="/ppt/diagrams/layout129.xml" ContentType="application/vnd.openxmlformats-officedocument.drawingml.diagramLayout+xml"/>
  <Override PartName="/ppt/diagrams/quickStyle129.xml" ContentType="application/vnd.openxmlformats-officedocument.drawingml.diagramStyle+xml"/>
  <Override PartName="/ppt/diagrams/colors129.xml" ContentType="application/vnd.openxmlformats-officedocument.drawingml.diagramColors+xml"/>
  <Override PartName="/ppt/diagrams/drawing129.xml" ContentType="application/vnd.ms-office.drawingml.diagramDrawing+xml"/>
  <Override PartName="/ppt/diagrams/data130.xml" ContentType="application/vnd.openxmlformats-officedocument.drawingml.diagramData+xml"/>
  <Override PartName="/ppt/diagrams/layout130.xml" ContentType="application/vnd.openxmlformats-officedocument.drawingml.diagramLayout+xml"/>
  <Override PartName="/ppt/diagrams/quickStyle130.xml" ContentType="application/vnd.openxmlformats-officedocument.drawingml.diagramStyle+xml"/>
  <Override PartName="/ppt/diagrams/colors130.xml" ContentType="application/vnd.openxmlformats-officedocument.drawingml.diagramColors+xml"/>
  <Override PartName="/ppt/diagrams/drawing130.xml" ContentType="application/vnd.ms-office.drawingml.diagramDrawing+xml"/>
  <Override PartName="/ppt/diagrams/data131.xml" ContentType="application/vnd.openxmlformats-officedocument.drawingml.diagramData+xml"/>
  <Override PartName="/ppt/diagrams/layout131.xml" ContentType="application/vnd.openxmlformats-officedocument.drawingml.diagramLayout+xml"/>
  <Override PartName="/ppt/diagrams/quickStyle131.xml" ContentType="application/vnd.openxmlformats-officedocument.drawingml.diagramStyle+xml"/>
  <Override PartName="/ppt/diagrams/colors131.xml" ContentType="application/vnd.openxmlformats-officedocument.drawingml.diagramColors+xml"/>
  <Override PartName="/ppt/diagrams/drawing131.xml" ContentType="application/vnd.ms-office.drawingml.diagramDrawing+xml"/>
  <Override PartName="/ppt/diagrams/data132.xml" ContentType="application/vnd.openxmlformats-officedocument.drawingml.diagramData+xml"/>
  <Override PartName="/ppt/diagrams/layout132.xml" ContentType="application/vnd.openxmlformats-officedocument.drawingml.diagramLayout+xml"/>
  <Override PartName="/ppt/diagrams/quickStyle132.xml" ContentType="application/vnd.openxmlformats-officedocument.drawingml.diagramStyle+xml"/>
  <Override PartName="/ppt/diagrams/colors132.xml" ContentType="application/vnd.openxmlformats-officedocument.drawingml.diagramColors+xml"/>
  <Override PartName="/ppt/diagrams/drawing132.xml" ContentType="application/vnd.ms-office.drawingml.diagramDrawing+xml"/>
  <Override PartName="/ppt/diagrams/data133.xml" ContentType="application/vnd.openxmlformats-officedocument.drawingml.diagramData+xml"/>
  <Override PartName="/ppt/diagrams/layout133.xml" ContentType="application/vnd.openxmlformats-officedocument.drawingml.diagramLayout+xml"/>
  <Override PartName="/ppt/diagrams/quickStyle133.xml" ContentType="application/vnd.openxmlformats-officedocument.drawingml.diagramStyle+xml"/>
  <Override PartName="/ppt/diagrams/colors133.xml" ContentType="application/vnd.openxmlformats-officedocument.drawingml.diagramColors+xml"/>
  <Override PartName="/ppt/diagrams/drawing133.xml" ContentType="application/vnd.ms-office.drawingml.diagramDrawing+xml"/>
  <Override PartName="/ppt/diagrams/data134.xml" ContentType="application/vnd.openxmlformats-officedocument.drawingml.diagramData+xml"/>
  <Override PartName="/ppt/diagrams/layout134.xml" ContentType="application/vnd.openxmlformats-officedocument.drawingml.diagramLayout+xml"/>
  <Override PartName="/ppt/diagrams/quickStyle134.xml" ContentType="application/vnd.openxmlformats-officedocument.drawingml.diagramStyle+xml"/>
  <Override PartName="/ppt/diagrams/colors134.xml" ContentType="application/vnd.openxmlformats-officedocument.drawingml.diagramColors+xml"/>
  <Override PartName="/ppt/diagrams/drawing134.xml" ContentType="application/vnd.ms-office.drawingml.diagramDrawing+xml"/>
  <Override PartName="/ppt/diagrams/data135.xml" ContentType="application/vnd.openxmlformats-officedocument.drawingml.diagramData+xml"/>
  <Override PartName="/ppt/diagrams/layout135.xml" ContentType="application/vnd.openxmlformats-officedocument.drawingml.diagramLayout+xml"/>
  <Override PartName="/ppt/diagrams/quickStyle135.xml" ContentType="application/vnd.openxmlformats-officedocument.drawingml.diagramStyle+xml"/>
  <Override PartName="/ppt/diagrams/colors135.xml" ContentType="application/vnd.openxmlformats-officedocument.drawingml.diagramColors+xml"/>
  <Override PartName="/ppt/diagrams/drawing135.xml" ContentType="application/vnd.ms-office.drawingml.diagramDrawing+xml"/>
  <Override PartName="/ppt/diagrams/data136.xml" ContentType="application/vnd.openxmlformats-officedocument.drawingml.diagramData+xml"/>
  <Override PartName="/ppt/diagrams/layout136.xml" ContentType="application/vnd.openxmlformats-officedocument.drawingml.diagramLayout+xml"/>
  <Override PartName="/ppt/diagrams/quickStyle136.xml" ContentType="application/vnd.openxmlformats-officedocument.drawingml.diagramStyle+xml"/>
  <Override PartName="/ppt/diagrams/colors136.xml" ContentType="application/vnd.openxmlformats-officedocument.drawingml.diagramColors+xml"/>
  <Override PartName="/ppt/diagrams/drawing136.xml" ContentType="application/vnd.ms-office.drawingml.diagramDrawing+xml"/>
  <Override PartName="/ppt/diagrams/data137.xml" ContentType="application/vnd.openxmlformats-officedocument.drawingml.diagramData+xml"/>
  <Override PartName="/ppt/diagrams/layout137.xml" ContentType="application/vnd.openxmlformats-officedocument.drawingml.diagramLayout+xml"/>
  <Override PartName="/ppt/diagrams/quickStyle137.xml" ContentType="application/vnd.openxmlformats-officedocument.drawingml.diagramStyle+xml"/>
  <Override PartName="/ppt/diagrams/colors137.xml" ContentType="application/vnd.openxmlformats-officedocument.drawingml.diagramColors+xml"/>
  <Override PartName="/ppt/diagrams/drawing137.xml" ContentType="application/vnd.ms-office.drawingml.diagramDrawing+xml"/>
  <Override PartName="/ppt/diagrams/data138.xml" ContentType="application/vnd.openxmlformats-officedocument.drawingml.diagramData+xml"/>
  <Override PartName="/ppt/diagrams/layout138.xml" ContentType="application/vnd.openxmlformats-officedocument.drawingml.diagramLayout+xml"/>
  <Override PartName="/ppt/diagrams/quickStyle138.xml" ContentType="application/vnd.openxmlformats-officedocument.drawingml.diagramStyle+xml"/>
  <Override PartName="/ppt/diagrams/colors138.xml" ContentType="application/vnd.openxmlformats-officedocument.drawingml.diagramColors+xml"/>
  <Override PartName="/ppt/diagrams/drawing138.xml" ContentType="application/vnd.ms-office.drawingml.diagramDrawing+xml"/>
  <Override PartName="/ppt/diagrams/data139.xml" ContentType="application/vnd.openxmlformats-officedocument.drawingml.diagramData+xml"/>
  <Override PartName="/ppt/diagrams/layout139.xml" ContentType="application/vnd.openxmlformats-officedocument.drawingml.diagramLayout+xml"/>
  <Override PartName="/ppt/diagrams/quickStyle139.xml" ContentType="application/vnd.openxmlformats-officedocument.drawingml.diagramStyle+xml"/>
  <Override PartName="/ppt/diagrams/colors139.xml" ContentType="application/vnd.openxmlformats-officedocument.drawingml.diagramColors+xml"/>
  <Override PartName="/ppt/diagrams/drawing139.xml" ContentType="application/vnd.ms-office.drawingml.diagramDrawing+xml"/>
  <Override PartName="/ppt/diagrams/data140.xml" ContentType="application/vnd.openxmlformats-officedocument.drawingml.diagramData+xml"/>
  <Override PartName="/ppt/diagrams/layout140.xml" ContentType="application/vnd.openxmlformats-officedocument.drawingml.diagramLayout+xml"/>
  <Override PartName="/ppt/diagrams/quickStyle140.xml" ContentType="application/vnd.openxmlformats-officedocument.drawingml.diagramStyle+xml"/>
  <Override PartName="/ppt/diagrams/colors140.xml" ContentType="application/vnd.openxmlformats-officedocument.drawingml.diagramColors+xml"/>
  <Override PartName="/ppt/diagrams/drawing140.xml" ContentType="application/vnd.ms-office.drawingml.diagramDrawing+xml"/>
  <Override PartName="/ppt/diagrams/data141.xml" ContentType="application/vnd.openxmlformats-officedocument.drawingml.diagramData+xml"/>
  <Override PartName="/ppt/diagrams/layout141.xml" ContentType="application/vnd.openxmlformats-officedocument.drawingml.diagramLayout+xml"/>
  <Override PartName="/ppt/diagrams/quickStyle141.xml" ContentType="application/vnd.openxmlformats-officedocument.drawingml.diagramStyle+xml"/>
  <Override PartName="/ppt/diagrams/colors141.xml" ContentType="application/vnd.openxmlformats-officedocument.drawingml.diagramColors+xml"/>
  <Override PartName="/ppt/diagrams/drawing141.xml" ContentType="application/vnd.ms-office.drawingml.diagramDrawing+xml"/>
  <Override PartName="/ppt/diagrams/data142.xml" ContentType="application/vnd.openxmlformats-officedocument.drawingml.diagramData+xml"/>
  <Override PartName="/ppt/diagrams/layout142.xml" ContentType="application/vnd.openxmlformats-officedocument.drawingml.diagramLayout+xml"/>
  <Override PartName="/ppt/diagrams/quickStyle142.xml" ContentType="application/vnd.openxmlformats-officedocument.drawingml.diagramStyle+xml"/>
  <Override PartName="/ppt/diagrams/colors142.xml" ContentType="application/vnd.openxmlformats-officedocument.drawingml.diagramColors+xml"/>
  <Override PartName="/ppt/diagrams/drawing142.xml" ContentType="application/vnd.ms-office.drawingml.diagramDrawing+xml"/>
  <Override PartName="/ppt/diagrams/data143.xml" ContentType="application/vnd.openxmlformats-officedocument.drawingml.diagramData+xml"/>
  <Override PartName="/ppt/diagrams/layout143.xml" ContentType="application/vnd.openxmlformats-officedocument.drawingml.diagramLayout+xml"/>
  <Override PartName="/ppt/diagrams/quickStyle143.xml" ContentType="application/vnd.openxmlformats-officedocument.drawingml.diagramStyle+xml"/>
  <Override PartName="/ppt/diagrams/colors143.xml" ContentType="application/vnd.openxmlformats-officedocument.drawingml.diagramColors+xml"/>
  <Override PartName="/ppt/diagrams/drawing143.xml" ContentType="application/vnd.ms-office.drawingml.diagramDrawing+xml"/>
  <Override PartName="/ppt/diagrams/data144.xml" ContentType="application/vnd.openxmlformats-officedocument.drawingml.diagramData+xml"/>
  <Override PartName="/ppt/diagrams/layout144.xml" ContentType="application/vnd.openxmlformats-officedocument.drawingml.diagramLayout+xml"/>
  <Override PartName="/ppt/diagrams/quickStyle144.xml" ContentType="application/vnd.openxmlformats-officedocument.drawingml.diagramStyle+xml"/>
  <Override PartName="/ppt/diagrams/colors144.xml" ContentType="application/vnd.openxmlformats-officedocument.drawingml.diagramColors+xml"/>
  <Override PartName="/ppt/diagrams/drawing144.xml" ContentType="application/vnd.ms-office.drawingml.diagramDrawing+xml"/>
  <Override PartName="/ppt/diagrams/data145.xml" ContentType="application/vnd.openxmlformats-officedocument.drawingml.diagramData+xml"/>
  <Override PartName="/ppt/diagrams/layout145.xml" ContentType="application/vnd.openxmlformats-officedocument.drawingml.diagramLayout+xml"/>
  <Override PartName="/ppt/diagrams/quickStyle145.xml" ContentType="application/vnd.openxmlformats-officedocument.drawingml.diagramStyle+xml"/>
  <Override PartName="/ppt/diagrams/colors145.xml" ContentType="application/vnd.openxmlformats-officedocument.drawingml.diagramColors+xml"/>
  <Override PartName="/ppt/diagrams/drawing145.xml" ContentType="application/vnd.ms-office.drawingml.diagramDrawing+xml"/>
  <Override PartName="/ppt/diagrams/data146.xml" ContentType="application/vnd.openxmlformats-officedocument.drawingml.diagramData+xml"/>
  <Override PartName="/ppt/diagrams/layout146.xml" ContentType="application/vnd.openxmlformats-officedocument.drawingml.diagramLayout+xml"/>
  <Override PartName="/ppt/diagrams/quickStyle146.xml" ContentType="application/vnd.openxmlformats-officedocument.drawingml.diagramStyle+xml"/>
  <Override PartName="/ppt/diagrams/colors146.xml" ContentType="application/vnd.openxmlformats-officedocument.drawingml.diagramColors+xml"/>
  <Override PartName="/ppt/diagrams/drawing146.xml" ContentType="application/vnd.ms-office.drawingml.diagramDrawing+xml"/>
  <Override PartName="/ppt/diagrams/data147.xml" ContentType="application/vnd.openxmlformats-officedocument.drawingml.diagramData+xml"/>
  <Override PartName="/ppt/diagrams/layout147.xml" ContentType="application/vnd.openxmlformats-officedocument.drawingml.diagramLayout+xml"/>
  <Override PartName="/ppt/diagrams/quickStyle147.xml" ContentType="application/vnd.openxmlformats-officedocument.drawingml.diagramStyle+xml"/>
  <Override PartName="/ppt/diagrams/colors147.xml" ContentType="application/vnd.openxmlformats-officedocument.drawingml.diagramColors+xml"/>
  <Override PartName="/ppt/diagrams/drawing147.xml" ContentType="application/vnd.ms-office.drawingml.diagramDrawing+xml"/>
  <Override PartName="/ppt/diagrams/data148.xml" ContentType="application/vnd.openxmlformats-officedocument.drawingml.diagramData+xml"/>
  <Override PartName="/ppt/diagrams/layout148.xml" ContentType="application/vnd.openxmlformats-officedocument.drawingml.diagramLayout+xml"/>
  <Override PartName="/ppt/diagrams/quickStyle148.xml" ContentType="application/vnd.openxmlformats-officedocument.drawingml.diagramStyle+xml"/>
  <Override PartName="/ppt/diagrams/colors148.xml" ContentType="application/vnd.openxmlformats-officedocument.drawingml.diagramColors+xml"/>
  <Override PartName="/ppt/diagrams/drawing148.xml" ContentType="application/vnd.ms-office.drawingml.diagramDrawing+xml"/>
  <Override PartName="/ppt/diagrams/data149.xml" ContentType="application/vnd.openxmlformats-officedocument.drawingml.diagramData+xml"/>
  <Override PartName="/ppt/diagrams/layout149.xml" ContentType="application/vnd.openxmlformats-officedocument.drawingml.diagramLayout+xml"/>
  <Override PartName="/ppt/diagrams/quickStyle149.xml" ContentType="application/vnd.openxmlformats-officedocument.drawingml.diagramStyle+xml"/>
  <Override PartName="/ppt/diagrams/colors149.xml" ContentType="application/vnd.openxmlformats-officedocument.drawingml.diagramColors+xml"/>
  <Override PartName="/ppt/diagrams/drawing149.xml" ContentType="application/vnd.ms-office.drawingml.diagramDrawing+xml"/>
  <Override PartName="/ppt/diagrams/data150.xml" ContentType="application/vnd.openxmlformats-officedocument.drawingml.diagramData+xml"/>
  <Override PartName="/ppt/diagrams/layout150.xml" ContentType="application/vnd.openxmlformats-officedocument.drawingml.diagramLayout+xml"/>
  <Override PartName="/ppt/diagrams/quickStyle150.xml" ContentType="application/vnd.openxmlformats-officedocument.drawingml.diagramStyle+xml"/>
  <Override PartName="/ppt/diagrams/colors150.xml" ContentType="application/vnd.openxmlformats-officedocument.drawingml.diagramColors+xml"/>
  <Override PartName="/ppt/diagrams/drawing150.xml" ContentType="application/vnd.ms-office.drawingml.diagramDrawing+xml"/>
  <Override PartName="/ppt/diagrams/data151.xml" ContentType="application/vnd.openxmlformats-officedocument.drawingml.diagramData+xml"/>
  <Override PartName="/ppt/diagrams/layout151.xml" ContentType="application/vnd.openxmlformats-officedocument.drawingml.diagramLayout+xml"/>
  <Override PartName="/ppt/diagrams/quickStyle151.xml" ContentType="application/vnd.openxmlformats-officedocument.drawingml.diagramStyle+xml"/>
  <Override PartName="/ppt/diagrams/colors151.xml" ContentType="application/vnd.openxmlformats-officedocument.drawingml.diagramColors+xml"/>
  <Override PartName="/ppt/diagrams/drawing151.xml" ContentType="application/vnd.ms-office.drawingml.diagramDrawing+xml"/>
  <Override PartName="/ppt/diagrams/data152.xml" ContentType="application/vnd.openxmlformats-officedocument.drawingml.diagramData+xml"/>
  <Override PartName="/ppt/diagrams/layout152.xml" ContentType="application/vnd.openxmlformats-officedocument.drawingml.diagramLayout+xml"/>
  <Override PartName="/ppt/diagrams/quickStyle152.xml" ContentType="application/vnd.openxmlformats-officedocument.drawingml.diagramStyle+xml"/>
  <Override PartName="/ppt/diagrams/colors152.xml" ContentType="application/vnd.openxmlformats-officedocument.drawingml.diagramColors+xml"/>
  <Override PartName="/ppt/diagrams/drawing152.xml" ContentType="application/vnd.ms-office.drawingml.diagramDrawing+xml"/>
  <Override PartName="/ppt/diagrams/data153.xml" ContentType="application/vnd.openxmlformats-officedocument.drawingml.diagramData+xml"/>
  <Override PartName="/ppt/diagrams/layout153.xml" ContentType="application/vnd.openxmlformats-officedocument.drawingml.diagramLayout+xml"/>
  <Override PartName="/ppt/diagrams/quickStyle153.xml" ContentType="application/vnd.openxmlformats-officedocument.drawingml.diagramStyle+xml"/>
  <Override PartName="/ppt/diagrams/colors153.xml" ContentType="application/vnd.openxmlformats-officedocument.drawingml.diagramColors+xml"/>
  <Override PartName="/ppt/diagrams/drawing153.xml" ContentType="application/vnd.ms-office.drawingml.diagramDrawing+xml"/>
  <Override PartName="/ppt/diagrams/data154.xml" ContentType="application/vnd.openxmlformats-officedocument.drawingml.diagramData+xml"/>
  <Override PartName="/ppt/diagrams/layout154.xml" ContentType="application/vnd.openxmlformats-officedocument.drawingml.diagramLayout+xml"/>
  <Override PartName="/ppt/diagrams/quickStyle154.xml" ContentType="application/vnd.openxmlformats-officedocument.drawingml.diagramStyle+xml"/>
  <Override PartName="/ppt/diagrams/colors154.xml" ContentType="application/vnd.openxmlformats-officedocument.drawingml.diagramColors+xml"/>
  <Override PartName="/ppt/diagrams/drawing154.xml" ContentType="application/vnd.ms-office.drawingml.diagramDrawing+xml"/>
  <Override PartName="/ppt/diagrams/data155.xml" ContentType="application/vnd.openxmlformats-officedocument.drawingml.diagramData+xml"/>
  <Override PartName="/ppt/diagrams/layout155.xml" ContentType="application/vnd.openxmlformats-officedocument.drawingml.diagramLayout+xml"/>
  <Override PartName="/ppt/diagrams/quickStyle155.xml" ContentType="application/vnd.openxmlformats-officedocument.drawingml.diagramStyle+xml"/>
  <Override PartName="/ppt/diagrams/colors155.xml" ContentType="application/vnd.openxmlformats-officedocument.drawingml.diagramColors+xml"/>
  <Override PartName="/ppt/diagrams/drawing155.xml" ContentType="application/vnd.ms-office.drawingml.diagramDrawing+xml"/>
  <Override PartName="/ppt/diagrams/data156.xml" ContentType="application/vnd.openxmlformats-officedocument.drawingml.diagramData+xml"/>
  <Override PartName="/ppt/diagrams/layout156.xml" ContentType="application/vnd.openxmlformats-officedocument.drawingml.diagramLayout+xml"/>
  <Override PartName="/ppt/diagrams/quickStyle156.xml" ContentType="application/vnd.openxmlformats-officedocument.drawingml.diagramStyle+xml"/>
  <Override PartName="/ppt/diagrams/colors156.xml" ContentType="application/vnd.openxmlformats-officedocument.drawingml.diagramColors+xml"/>
  <Override PartName="/ppt/diagrams/drawing156.xml" ContentType="application/vnd.ms-office.drawingml.diagramDrawing+xml"/>
  <Override PartName="/ppt/diagrams/data157.xml" ContentType="application/vnd.openxmlformats-officedocument.drawingml.diagramData+xml"/>
  <Override PartName="/ppt/diagrams/layout157.xml" ContentType="application/vnd.openxmlformats-officedocument.drawingml.diagramLayout+xml"/>
  <Override PartName="/ppt/diagrams/quickStyle157.xml" ContentType="application/vnd.openxmlformats-officedocument.drawingml.diagramStyle+xml"/>
  <Override PartName="/ppt/diagrams/colors157.xml" ContentType="application/vnd.openxmlformats-officedocument.drawingml.diagramColors+xml"/>
  <Override PartName="/ppt/diagrams/drawing157.xml" ContentType="application/vnd.ms-office.drawingml.diagramDrawing+xml"/>
  <Override PartName="/ppt/diagrams/data158.xml" ContentType="application/vnd.openxmlformats-officedocument.drawingml.diagramData+xml"/>
  <Override PartName="/ppt/diagrams/layout158.xml" ContentType="application/vnd.openxmlformats-officedocument.drawingml.diagramLayout+xml"/>
  <Override PartName="/ppt/diagrams/quickStyle158.xml" ContentType="application/vnd.openxmlformats-officedocument.drawingml.diagramStyle+xml"/>
  <Override PartName="/ppt/diagrams/colors158.xml" ContentType="application/vnd.openxmlformats-officedocument.drawingml.diagramColors+xml"/>
  <Override PartName="/ppt/diagrams/drawing158.xml" ContentType="application/vnd.ms-office.drawingml.diagramDrawing+xml"/>
  <Override PartName="/ppt/diagrams/data159.xml" ContentType="application/vnd.openxmlformats-officedocument.drawingml.diagramData+xml"/>
  <Override PartName="/ppt/diagrams/layout159.xml" ContentType="application/vnd.openxmlformats-officedocument.drawingml.diagramLayout+xml"/>
  <Override PartName="/ppt/diagrams/quickStyle159.xml" ContentType="application/vnd.openxmlformats-officedocument.drawingml.diagramStyle+xml"/>
  <Override PartName="/ppt/diagrams/colors159.xml" ContentType="application/vnd.openxmlformats-officedocument.drawingml.diagramColors+xml"/>
  <Override PartName="/ppt/diagrams/drawing159.xml" ContentType="application/vnd.ms-office.drawingml.diagramDrawing+xml"/>
  <Override PartName="/ppt/diagrams/data160.xml" ContentType="application/vnd.openxmlformats-officedocument.drawingml.diagramData+xml"/>
  <Override PartName="/ppt/diagrams/layout160.xml" ContentType="application/vnd.openxmlformats-officedocument.drawingml.diagramLayout+xml"/>
  <Override PartName="/ppt/diagrams/quickStyle160.xml" ContentType="application/vnd.openxmlformats-officedocument.drawingml.diagramStyle+xml"/>
  <Override PartName="/ppt/diagrams/colors160.xml" ContentType="application/vnd.openxmlformats-officedocument.drawingml.diagramColors+xml"/>
  <Override PartName="/ppt/diagrams/drawing160.xml" ContentType="application/vnd.ms-office.drawingml.diagramDrawing+xml"/>
  <Override PartName="/ppt/diagrams/data161.xml" ContentType="application/vnd.openxmlformats-officedocument.drawingml.diagramData+xml"/>
  <Override PartName="/ppt/diagrams/layout161.xml" ContentType="application/vnd.openxmlformats-officedocument.drawingml.diagramLayout+xml"/>
  <Override PartName="/ppt/diagrams/quickStyle161.xml" ContentType="application/vnd.openxmlformats-officedocument.drawingml.diagramStyle+xml"/>
  <Override PartName="/ppt/diagrams/colors161.xml" ContentType="application/vnd.openxmlformats-officedocument.drawingml.diagramColors+xml"/>
  <Override PartName="/ppt/diagrams/drawing161.xml" ContentType="application/vnd.ms-office.drawingml.diagramDrawing+xml"/>
  <Override PartName="/ppt/diagrams/data162.xml" ContentType="application/vnd.openxmlformats-officedocument.drawingml.diagramData+xml"/>
  <Override PartName="/ppt/diagrams/layout162.xml" ContentType="application/vnd.openxmlformats-officedocument.drawingml.diagramLayout+xml"/>
  <Override PartName="/ppt/diagrams/quickStyle162.xml" ContentType="application/vnd.openxmlformats-officedocument.drawingml.diagramStyle+xml"/>
  <Override PartName="/ppt/diagrams/colors162.xml" ContentType="application/vnd.openxmlformats-officedocument.drawingml.diagramColors+xml"/>
  <Override PartName="/ppt/diagrams/drawing162.xml" ContentType="application/vnd.ms-office.drawingml.diagramDrawing+xml"/>
  <Override PartName="/ppt/diagrams/data163.xml" ContentType="application/vnd.openxmlformats-officedocument.drawingml.diagramData+xml"/>
  <Override PartName="/ppt/diagrams/layout163.xml" ContentType="application/vnd.openxmlformats-officedocument.drawingml.diagramLayout+xml"/>
  <Override PartName="/ppt/diagrams/quickStyle163.xml" ContentType="application/vnd.openxmlformats-officedocument.drawingml.diagramStyle+xml"/>
  <Override PartName="/ppt/diagrams/colors163.xml" ContentType="application/vnd.openxmlformats-officedocument.drawingml.diagramColors+xml"/>
  <Override PartName="/ppt/diagrams/drawing163.xml" ContentType="application/vnd.ms-office.drawingml.diagramDrawing+xml"/>
  <Override PartName="/ppt/diagrams/data164.xml" ContentType="application/vnd.openxmlformats-officedocument.drawingml.diagramData+xml"/>
  <Override PartName="/ppt/diagrams/layout164.xml" ContentType="application/vnd.openxmlformats-officedocument.drawingml.diagramLayout+xml"/>
  <Override PartName="/ppt/diagrams/quickStyle164.xml" ContentType="application/vnd.openxmlformats-officedocument.drawingml.diagramStyle+xml"/>
  <Override PartName="/ppt/diagrams/colors164.xml" ContentType="application/vnd.openxmlformats-officedocument.drawingml.diagramColors+xml"/>
  <Override PartName="/ppt/diagrams/drawing164.xml" ContentType="application/vnd.ms-office.drawingml.diagramDrawing+xml"/>
  <Override PartName="/ppt/diagrams/data165.xml" ContentType="application/vnd.openxmlformats-officedocument.drawingml.diagramData+xml"/>
  <Override PartName="/ppt/diagrams/layout165.xml" ContentType="application/vnd.openxmlformats-officedocument.drawingml.diagramLayout+xml"/>
  <Override PartName="/ppt/diagrams/quickStyle165.xml" ContentType="application/vnd.openxmlformats-officedocument.drawingml.diagramStyle+xml"/>
  <Override PartName="/ppt/diagrams/colors165.xml" ContentType="application/vnd.openxmlformats-officedocument.drawingml.diagramColors+xml"/>
  <Override PartName="/ppt/diagrams/drawing16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06"/>
  </p:notesMasterIdLst>
  <p:sldIdLst>
    <p:sldId id="256" r:id="rId4"/>
    <p:sldId id="261" r:id="rId5"/>
    <p:sldId id="268" r:id="rId6"/>
    <p:sldId id="297" r:id="rId7"/>
    <p:sldId id="298" r:id="rId8"/>
    <p:sldId id="278" r:id="rId9"/>
    <p:sldId id="299" r:id="rId10"/>
    <p:sldId id="269" r:id="rId11"/>
    <p:sldId id="305" r:id="rId12"/>
    <p:sldId id="304" r:id="rId13"/>
    <p:sldId id="306" r:id="rId14"/>
    <p:sldId id="307" r:id="rId15"/>
    <p:sldId id="308" r:id="rId16"/>
    <p:sldId id="323" r:id="rId17"/>
    <p:sldId id="324" r:id="rId18"/>
    <p:sldId id="309" r:id="rId19"/>
    <p:sldId id="310" r:id="rId20"/>
    <p:sldId id="311" r:id="rId21"/>
    <p:sldId id="312" r:id="rId22"/>
    <p:sldId id="353" r:id="rId23"/>
    <p:sldId id="354" r:id="rId24"/>
    <p:sldId id="355" r:id="rId25"/>
    <p:sldId id="356" r:id="rId26"/>
    <p:sldId id="401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5" r:id="rId38"/>
    <p:sldId id="326" r:id="rId39"/>
    <p:sldId id="327" r:id="rId40"/>
    <p:sldId id="328" r:id="rId41"/>
    <p:sldId id="346" r:id="rId42"/>
    <p:sldId id="375" r:id="rId43"/>
    <p:sldId id="377" r:id="rId44"/>
    <p:sldId id="378" r:id="rId45"/>
    <p:sldId id="379" r:id="rId46"/>
    <p:sldId id="380" r:id="rId47"/>
    <p:sldId id="381" r:id="rId48"/>
    <p:sldId id="382" r:id="rId49"/>
    <p:sldId id="384" r:id="rId50"/>
    <p:sldId id="383" r:id="rId51"/>
    <p:sldId id="391" r:id="rId52"/>
    <p:sldId id="388" r:id="rId53"/>
    <p:sldId id="389" r:id="rId54"/>
    <p:sldId id="387" r:id="rId55"/>
    <p:sldId id="385" r:id="rId56"/>
    <p:sldId id="386" r:id="rId57"/>
    <p:sldId id="360" r:id="rId58"/>
    <p:sldId id="358" r:id="rId59"/>
    <p:sldId id="361" r:id="rId60"/>
    <p:sldId id="363" r:id="rId61"/>
    <p:sldId id="364" r:id="rId62"/>
    <p:sldId id="392" r:id="rId63"/>
    <p:sldId id="395" r:id="rId64"/>
    <p:sldId id="393" r:id="rId65"/>
    <p:sldId id="394" r:id="rId66"/>
    <p:sldId id="396" r:id="rId67"/>
    <p:sldId id="397" r:id="rId68"/>
    <p:sldId id="398" r:id="rId69"/>
    <p:sldId id="399" r:id="rId70"/>
    <p:sldId id="400" r:id="rId71"/>
    <p:sldId id="357" r:id="rId72"/>
    <p:sldId id="345" r:id="rId73"/>
    <p:sldId id="347" r:id="rId74"/>
    <p:sldId id="348" r:id="rId75"/>
    <p:sldId id="349" r:id="rId76"/>
    <p:sldId id="350" r:id="rId77"/>
    <p:sldId id="351" r:id="rId78"/>
    <p:sldId id="352" r:id="rId79"/>
    <p:sldId id="362" r:id="rId80"/>
    <p:sldId id="365" r:id="rId81"/>
    <p:sldId id="368" r:id="rId82"/>
    <p:sldId id="371" r:id="rId83"/>
    <p:sldId id="373" r:id="rId84"/>
    <p:sldId id="372" r:id="rId85"/>
    <p:sldId id="369" r:id="rId86"/>
    <p:sldId id="370" r:id="rId87"/>
    <p:sldId id="374" r:id="rId88"/>
    <p:sldId id="343" r:id="rId89"/>
    <p:sldId id="330" r:id="rId90"/>
    <p:sldId id="331" r:id="rId91"/>
    <p:sldId id="333" r:id="rId92"/>
    <p:sldId id="336" r:id="rId93"/>
    <p:sldId id="338" r:id="rId94"/>
    <p:sldId id="334" r:id="rId95"/>
    <p:sldId id="335" r:id="rId96"/>
    <p:sldId id="337" r:id="rId97"/>
    <p:sldId id="339" r:id="rId98"/>
    <p:sldId id="340" r:id="rId99"/>
    <p:sldId id="341" r:id="rId100"/>
    <p:sldId id="332" r:id="rId101"/>
    <p:sldId id="302" r:id="rId102"/>
    <p:sldId id="303" r:id="rId103"/>
    <p:sldId id="344" r:id="rId104"/>
    <p:sldId id="329" r:id="rId10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E29"/>
    <a:srgbClr val="F2BF27"/>
    <a:srgbClr val="ED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1" autoAdjust="0"/>
    <p:restoredTop sz="94909" autoAdjust="0"/>
  </p:normalViewPr>
  <p:slideViewPr>
    <p:cSldViewPr>
      <p:cViewPr varScale="1">
        <p:scale>
          <a:sx n="146" d="100"/>
          <a:sy n="146" d="100"/>
        </p:scale>
        <p:origin x="612" y="96"/>
      </p:cViewPr>
      <p:guideLst>
        <p:guide orient="horz" pos="193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0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07" Type="http://schemas.openxmlformats.org/officeDocument/2006/relationships/presProps" Target="presProps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viewProps" Target="viewProps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theme" Target="theme/theme1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tableStyles" Target="tableStyle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/>
      <dgm:t>
        <a:bodyPr lIns="36000" tIns="36000"/>
        <a:lstStyle/>
        <a:p>
          <a:r>
            <a:rPr lang="zh-TW" altLang="en-US" sz="1600" b="1" dirty="0" smtClean="0">
              <a:latin typeface="微軟正黑體" pitchFamily="34" charset="-120"/>
              <a:ea typeface="微軟正黑體" pitchFamily="34" charset="-120"/>
            </a:rPr>
            <a:t>新增員工</a:t>
          </a:r>
          <a:endParaRPr lang="zh-TW" altLang="en-US" sz="1600" b="1" dirty="0"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/>
      <dgm:t>
        <a:bodyPr lIns="36000" tIns="36000"/>
        <a:lstStyle/>
        <a:p>
          <a:r>
            <a:rPr lang="zh-TW" altLang="en-US" sz="1600" b="1" dirty="0" smtClean="0">
              <a:latin typeface="微軟正黑體" pitchFamily="34" charset="-120"/>
              <a:ea typeface="微軟正黑體" pitchFamily="34" charset="-120"/>
            </a:rPr>
            <a:t>審核園地會員</a:t>
          </a:r>
          <a:endParaRPr lang="zh-TW" altLang="en-US" sz="1600" b="1" dirty="0"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17A44FBB-28F9-43B1-A892-731224634A42}">
      <dgm:prSet phldrT="[文字]" custT="1"/>
      <dgm:spPr/>
      <dgm:t>
        <a:bodyPr lIns="36000" tIns="36000"/>
        <a:lstStyle/>
        <a:p>
          <a:r>
            <a:rPr lang="zh-TW" altLang="en-US" sz="1600" b="1" dirty="0" smtClean="0">
              <a:latin typeface="微軟正黑體" pitchFamily="34" charset="-120"/>
              <a:ea typeface="微軟正黑體" pitchFamily="34" charset="-120"/>
            </a:rPr>
            <a:t>新增募資專案</a:t>
          </a:r>
          <a:endParaRPr lang="zh-TW" altLang="en-US" sz="1600" b="1" dirty="0">
            <a:latin typeface="微軟正黑體" pitchFamily="34" charset="-120"/>
            <a:ea typeface="微軟正黑體" pitchFamily="34" charset="-120"/>
          </a:endParaRPr>
        </a:p>
      </dgm:t>
    </dgm:pt>
    <dgm:pt modelId="{2F0C277D-2F7C-4608-8080-9DC7F088BCA0}" type="parTrans" cxnId="{9D7DAE03-83E4-41AA-9714-EAA90A7F37EF}">
      <dgm:prSet/>
      <dgm:spPr/>
      <dgm:t>
        <a:bodyPr/>
        <a:lstStyle/>
        <a:p>
          <a:endParaRPr lang="zh-TW" altLang="en-US"/>
        </a:p>
      </dgm:t>
    </dgm:pt>
    <dgm:pt modelId="{39676BAB-6F01-45DF-BB3A-7955564B8DCF}" type="sibTrans" cxnId="{9D7DAE03-83E4-41AA-9714-EAA90A7F37EF}">
      <dgm:prSet/>
      <dgm:spPr/>
      <dgm:t>
        <a:bodyPr/>
        <a:lstStyle/>
        <a:p>
          <a:endParaRPr lang="zh-TW" altLang="en-US"/>
        </a:p>
      </dgm:t>
    </dgm:pt>
    <dgm:pt modelId="{6E7AF527-1F0C-4999-B83D-35F1523E6167}">
      <dgm:prSet custT="1"/>
      <dgm:spPr>
        <a:solidFill>
          <a:schemeClr val="tx1"/>
        </a:solidFill>
        <a:ln>
          <a:solidFill>
            <a:schemeClr val="bg1"/>
          </a:solidFill>
        </a:ln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會員註冊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E0A9367A-E79D-4C42-B618-A00EE8245E2B}" type="parTrans" cxnId="{16432BEA-191B-4145-A4E2-D4C63348F56D}">
      <dgm:prSet/>
      <dgm:spPr/>
      <dgm:t>
        <a:bodyPr/>
        <a:lstStyle/>
        <a:p>
          <a:endParaRPr lang="zh-TW" altLang="en-US"/>
        </a:p>
      </dgm:t>
    </dgm:pt>
    <dgm:pt modelId="{7F6155A1-11CA-43EC-BA96-067D9769B7C4}" type="sibTrans" cxnId="{16432BEA-191B-4145-A4E2-D4C63348F56D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/>
      <dgm:t>
        <a:bodyPr/>
        <a:lstStyle/>
        <a:p>
          <a:r>
            <a:rPr lang="zh-TW" altLang="en-US" sz="1600" b="1" dirty="0" smtClean="0">
              <a:latin typeface="微軟正黑體" pitchFamily="34" charset="-120"/>
              <a:ea typeface="微軟正黑體" pitchFamily="34" charset="-120"/>
            </a:rPr>
            <a:t>上架直播</a:t>
          </a:r>
          <a:endParaRPr lang="zh-TW" altLang="en-US" sz="1600" b="1" dirty="0"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C331755-519D-4309-AE98-E2B468CBA05F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 lIns="36000" tIns="36000"/>
        <a:lstStyle/>
        <a:p>
          <a:r>
            <a:rPr lang="zh-TW" altLang="en-US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瀏覽首頁</a:t>
          </a:r>
          <a:endParaRPr lang="zh-TW" altLang="en-US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B1816E57-39EC-465B-90D3-3581067F4C69}" type="parTrans" cxnId="{635F52B5-5BE5-4885-96CC-130FDBC52650}">
      <dgm:prSet/>
      <dgm:spPr/>
      <dgm:t>
        <a:bodyPr/>
        <a:lstStyle/>
        <a:p>
          <a:endParaRPr lang="zh-TW" altLang="en-US"/>
        </a:p>
      </dgm:t>
    </dgm:pt>
    <dgm:pt modelId="{AF7EA74A-A870-4D46-9E20-78653D79FA5C}" type="sibTrans" cxnId="{635F52B5-5BE5-4885-96CC-130FDBC52650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6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6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D4537AC1-4BBC-494A-8830-A5D8363EE4D8}" type="pres">
      <dgm:prSet presAssocID="{115F215A-30B3-45CB-ADAC-4C88C86D9C26}" presName="parTxOnly" presStyleLbl="node1" presStyleIdx="2" presStyleCnt="6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5205CD-2577-419B-926B-B72CCC6B9E5B}" type="pres">
      <dgm:prSet presAssocID="{308138AC-3E33-4143-B0A2-B939E1F36E9A}" presName="parTxOnlySpace" presStyleCnt="0"/>
      <dgm:spPr/>
      <dgm:t>
        <a:bodyPr/>
        <a:lstStyle/>
        <a:p>
          <a:endParaRPr lang="zh-TW" altLang="en-US"/>
        </a:p>
      </dgm:t>
    </dgm:pt>
    <dgm:pt modelId="{D659D950-4B53-4699-B8C1-467E32DBF506}" type="pres">
      <dgm:prSet presAssocID="{17A44FBB-28F9-43B1-A892-731224634A42}" presName="parTxOnly" presStyleLbl="node1" presStyleIdx="3" presStyleCnt="6" custLinFactY="-100000" custLinFactNeighborX="-12875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E60816-78A3-4186-A3C2-98773952386D}" type="pres">
      <dgm:prSet presAssocID="{39676BAB-6F01-45DF-BB3A-7955564B8DCF}" presName="parTxOnlySpace" presStyleCnt="0"/>
      <dgm:spPr/>
      <dgm:t>
        <a:bodyPr/>
        <a:lstStyle/>
        <a:p>
          <a:endParaRPr lang="zh-TW" altLang="en-US"/>
        </a:p>
      </dgm:t>
    </dgm:pt>
    <dgm:pt modelId="{09F3F8A2-F6C6-4607-ADD0-8EC89D11B818}" type="pres">
      <dgm:prSet presAssocID="{6E7AF527-1F0C-4999-B83D-35F1523E6167}" presName="parTxOnly" presStyleLbl="node1" presStyleIdx="4" presStyleCnt="6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29C188-6570-435A-8595-609F027E816D}" type="pres">
      <dgm:prSet presAssocID="{7F6155A1-11CA-43EC-BA96-067D9769B7C4}" presName="parTxOnlySpace" presStyleCnt="0"/>
      <dgm:spPr/>
      <dgm:t>
        <a:bodyPr/>
        <a:lstStyle/>
        <a:p>
          <a:endParaRPr lang="zh-TW" altLang="en-US"/>
        </a:p>
      </dgm:t>
    </dgm:pt>
    <dgm:pt modelId="{57754F8A-BB43-47B8-B84A-7EC7582EF517}" type="pres">
      <dgm:prSet presAssocID="{2C331755-519D-4309-AE98-E2B468CBA05F}" presName="parTxOnly" presStyleLbl="node1" presStyleIdx="5" presStyleCnt="6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C4D6765A-4E0D-4E01-B6FA-3923A46524B7}" type="presOf" srcId="{6E7AF527-1F0C-4999-B83D-35F1523E6167}" destId="{09F3F8A2-F6C6-4607-ADD0-8EC89D11B818}" srcOrd="0" destOrd="0" presId="urn:microsoft.com/office/officeart/2005/8/layout/chevron1"/>
    <dgm:cxn modelId="{32B3A94D-ECAB-4454-A4CE-D3A86784DC08}" type="presOf" srcId="{17A44FBB-28F9-43B1-A892-731224634A42}" destId="{D659D950-4B53-4699-B8C1-467E32DBF506}" srcOrd="0" destOrd="0" presId="urn:microsoft.com/office/officeart/2005/8/layout/chevron1"/>
    <dgm:cxn modelId="{519A49BF-450A-4608-AF6A-59E7D6BB37E5}" type="presOf" srcId="{115F215A-30B3-45CB-ADAC-4C88C86D9C26}" destId="{D4537AC1-4BBC-494A-8830-A5D8363EE4D8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9D7DAE03-83E4-41AA-9714-EAA90A7F37EF}" srcId="{79FE7BC9-31E8-462C-B6AA-952CCFF278AF}" destId="{17A44FBB-28F9-43B1-A892-731224634A42}" srcOrd="3" destOrd="0" parTransId="{2F0C277D-2F7C-4608-8080-9DC7F088BCA0}" sibTransId="{39676BAB-6F01-45DF-BB3A-7955564B8DCF}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16432BEA-191B-4145-A4E2-D4C63348F56D}" srcId="{79FE7BC9-31E8-462C-B6AA-952CCFF278AF}" destId="{6E7AF527-1F0C-4999-B83D-35F1523E6167}" srcOrd="4" destOrd="0" parTransId="{E0A9367A-E79D-4C42-B618-A00EE8245E2B}" sibTransId="{7F6155A1-11CA-43EC-BA96-067D9769B7C4}"/>
    <dgm:cxn modelId="{8B8C7685-3993-4EDA-9EAF-D12A3245C933}" srcId="{79FE7BC9-31E8-462C-B6AA-952CCFF278AF}" destId="{115F215A-30B3-45CB-ADAC-4C88C86D9C26}" srcOrd="2" destOrd="0" parTransId="{C019985D-4ED1-42DA-A75C-D531105C8AF4}" sibTransId="{308138AC-3E33-4143-B0A2-B939E1F36E9A}"/>
    <dgm:cxn modelId="{635F52B5-5BE5-4885-96CC-130FDBC52650}" srcId="{79FE7BC9-31E8-462C-B6AA-952CCFF278AF}" destId="{2C331755-519D-4309-AE98-E2B468CBA05F}" srcOrd="5" destOrd="0" parTransId="{B1816E57-39EC-465B-90D3-3581067F4C69}" sibTransId="{AF7EA74A-A870-4D46-9E20-78653D79FA5C}"/>
    <dgm:cxn modelId="{3A1E8AE4-4855-43FA-9854-B3A2AA2BB81C}" type="presOf" srcId="{2C331755-519D-4309-AE98-E2B468CBA05F}" destId="{57754F8A-BB43-47B8-B84A-7EC7582EF517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  <dgm:cxn modelId="{7A101DD7-3185-427B-AE11-0AF215C4F9F3}" type="presParOf" srcId="{21772D1C-A7D4-40C5-BA6C-699657108043}" destId="{B4CC1F4A-AAE9-4BC8-8E1B-962A04022CBC}" srcOrd="3" destOrd="0" presId="urn:microsoft.com/office/officeart/2005/8/layout/chevron1"/>
    <dgm:cxn modelId="{B7A57DC2-2A5B-4C52-B715-28CADAF596E4}" type="presParOf" srcId="{21772D1C-A7D4-40C5-BA6C-699657108043}" destId="{D4537AC1-4BBC-494A-8830-A5D8363EE4D8}" srcOrd="4" destOrd="0" presId="urn:microsoft.com/office/officeart/2005/8/layout/chevron1"/>
    <dgm:cxn modelId="{FA37B724-CCDE-486A-8E30-CE199BE21B06}" type="presParOf" srcId="{21772D1C-A7D4-40C5-BA6C-699657108043}" destId="{DE5205CD-2577-419B-926B-B72CCC6B9E5B}" srcOrd="5" destOrd="0" presId="urn:microsoft.com/office/officeart/2005/8/layout/chevron1"/>
    <dgm:cxn modelId="{B37395AB-BC15-4C59-BB29-BEB01D968502}" type="presParOf" srcId="{21772D1C-A7D4-40C5-BA6C-699657108043}" destId="{D659D950-4B53-4699-B8C1-467E32DBF506}" srcOrd="6" destOrd="0" presId="urn:microsoft.com/office/officeart/2005/8/layout/chevron1"/>
    <dgm:cxn modelId="{38FA140F-AFFE-4330-9510-55B7DD621A9B}" type="presParOf" srcId="{21772D1C-A7D4-40C5-BA6C-699657108043}" destId="{5FE60816-78A3-4186-A3C2-98773952386D}" srcOrd="7" destOrd="0" presId="urn:microsoft.com/office/officeart/2005/8/layout/chevron1"/>
    <dgm:cxn modelId="{5890E3D0-E9B1-404D-8D09-46BFF2A5A9B9}" type="presParOf" srcId="{21772D1C-A7D4-40C5-BA6C-699657108043}" destId="{09F3F8A2-F6C6-4607-ADD0-8EC89D11B818}" srcOrd="8" destOrd="0" presId="urn:microsoft.com/office/officeart/2005/8/layout/chevron1"/>
    <dgm:cxn modelId="{9CAF9832-407A-4CFD-8E2C-1A27E99F57FB}" type="presParOf" srcId="{21772D1C-A7D4-40C5-BA6C-699657108043}" destId="{0829C188-6570-435A-8595-609F027E816D}" srcOrd="9" destOrd="0" presId="urn:microsoft.com/office/officeart/2005/8/layout/chevron1"/>
    <dgm:cxn modelId="{B6BAB2B3-F32B-4FFD-99FB-097308812A57}" type="presParOf" srcId="{21772D1C-A7D4-40C5-BA6C-699657108043}" destId="{57754F8A-BB43-47B8-B84A-7EC7582EF517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查詢員工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修改員工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新增員工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3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3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D4537AC1-4BBC-494A-8830-A5D8363EE4D8}" type="pres">
      <dgm:prSet presAssocID="{115F215A-30B3-45CB-ADAC-4C88C86D9C26}" presName="parTxOnly" presStyleLbl="node1" presStyleIdx="2" presStyleCnt="3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519A49BF-450A-4608-AF6A-59E7D6BB37E5}" type="presOf" srcId="{115F215A-30B3-45CB-ADAC-4C88C86D9C26}" destId="{D4537AC1-4BBC-494A-8830-A5D8363EE4D8}" srcOrd="0" destOrd="0" presId="urn:microsoft.com/office/officeart/2005/8/layout/chevron1"/>
    <dgm:cxn modelId="{8B8C7685-3993-4EDA-9EAF-D12A3245C933}" srcId="{79FE7BC9-31E8-462C-B6AA-952CCFF278AF}" destId="{115F215A-30B3-45CB-ADAC-4C88C86D9C26}" srcOrd="2" destOrd="0" parTransId="{C019985D-4ED1-42DA-A75C-D531105C8AF4}" sibTransId="{308138AC-3E33-4143-B0A2-B939E1F36E9A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  <dgm:cxn modelId="{7A101DD7-3185-427B-AE11-0AF215C4F9F3}" type="presParOf" srcId="{21772D1C-A7D4-40C5-BA6C-699657108043}" destId="{B4CC1F4A-AAE9-4BC8-8E1B-962A04022CBC}" srcOrd="3" destOrd="0" presId="urn:microsoft.com/office/officeart/2005/8/layout/chevron1"/>
    <dgm:cxn modelId="{B7A57DC2-2A5B-4C52-B715-28CADAF596E4}" type="presParOf" srcId="{21772D1C-A7D4-40C5-BA6C-699657108043}" destId="{D4537AC1-4BBC-494A-8830-A5D8363EE4D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0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瀏覽知識頁面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查看知識文章明細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624587B-9E81-476A-B68F-095ADED0734E}" type="presOf" srcId="{4DDDE552-55F9-4B95-8D52-855586053D3F}" destId="{08B82D9E-8891-41E9-9D33-0D56EE828BE0}" srcOrd="0" destOrd="0" presId="urn:microsoft.com/office/officeart/2005/8/layout/chevron1"/>
    <dgm:cxn modelId="{1D2D4A68-80AE-4893-8101-484DFB713330}" type="presOf" srcId="{79FE7BC9-31E8-462C-B6AA-952CCFF278AF}" destId="{21772D1C-A7D4-40C5-BA6C-699657108043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C614B6D6-ADAD-4D78-978E-2C23A6C50BA4}" type="presOf" srcId="{03C2112B-73F3-4D73-B42A-6D94320E979A}" destId="{90C9BFA0-690A-4D10-AF26-1DFAB2CF56CD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E6A5CE8E-E6DA-40D9-98ED-54C92CD92809}" type="presParOf" srcId="{21772D1C-A7D4-40C5-BA6C-699657108043}" destId="{90C9BFA0-690A-4D10-AF26-1DFAB2CF56CD}" srcOrd="0" destOrd="0" presId="urn:microsoft.com/office/officeart/2005/8/layout/chevron1"/>
    <dgm:cxn modelId="{9E9A5D90-E2CC-4F9F-A627-D7D26E4054A3}" type="presParOf" srcId="{21772D1C-A7D4-40C5-BA6C-699657108043}" destId="{5F04D11A-BBAB-417F-B32B-BDAF201D13FD}" srcOrd="1" destOrd="0" presId="urn:microsoft.com/office/officeart/2005/8/layout/chevron1"/>
    <dgm:cxn modelId="{C094F8F7-1FCA-4414-B1F1-04FFE1466989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1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瀏覽商城頁面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09B9E543-F507-4710-BF8F-0D868243DCC9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瀏覽商品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4592B6C-405A-40AC-AB6F-2B0A0950B40A}" type="sibTrans" cxnId="{1D6598F6-3A22-46F7-9A86-D3580CCB9C3C}">
      <dgm:prSet/>
      <dgm:spPr/>
      <dgm:t>
        <a:bodyPr/>
        <a:lstStyle/>
        <a:p>
          <a:endParaRPr lang="zh-TW" altLang="en-US"/>
        </a:p>
      </dgm:t>
    </dgm:pt>
    <dgm:pt modelId="{31A2A802-8C1B-4C5A-9965-3A8C5C5E6FE0}" type="parTrans" cxnId="{1D6598F6-3A22-46F7-9A86-D3580CCB9C3C}">
      <dgm:prSet/>
      <dgm:spPr/>
      <dgm:t>
        <a:bodyPr/>
        <a:lstStyle/>
        <a:p>
          <a:endParaRPr lang="zh-TW" altLang="en-US"/>
        </a:p>
      </dgm:t>
    </dgm:pt>
    <dgm:pt modelId="{FB202503-E1CB-43A5-9533-282D311C1B35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查看商品明細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B9E8EBFB-41E4-4812-BC5F-841E77DF7548}" type="parTrans" cxnId="{DE7F11E0-B8A8-48F9-9D25-7FB1DF473AE7}">
      <dgm:prSet/>
      <dgm:spPr/>
      <dgm:t>
        <a:bodyPr/>
        <a:lstStyle/>
        <a:p>
          <a:endParaRPr lang="zh-TW" altLang="en-US"/>
        </a:p>
      </dgm:t>
    </dgm:pt>
    <dgm:pt modelId="{056C3888-0AA9-48FB-BACF-FF52157DC02E}" type="sibTrans" cxnId="{DE7F11E0-B8A8-48F9-9D25-7FB1DF473AE7}">
      <dgm:prSet/>
      <dgm:spPr/>
      <dgm:t>
        <a:bodyPr/>
        <a:lstStyle/>
        <a:p>
          <a:endParaRPr lang="zh-TW" altLang="en-US"/>
        </a:p>
      </dgm:t>
    </dgm:pt>
    <dgm:pt modelId="{A84B193B-2187-4BE7-86EF-C8763F2E46F9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加入購物車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2D98A728-520A-4F3D-A01A-C3B3BA3D6792}" type="parTrans" cxnId="{E8A1C0FA-477E-41DC-81F5-BB5DC4DFB9B2}">
      <dgm:prSet/>
      <dgm:spPr/>
      <dgm:t>
        <a:bodyPr/>
        <a:lstStyle/>
        <a:p>
          <a:endParaRPr lang="zh-TW" altLang="en-US"/>
        </a:p>
      </dgm:t>
    </dgm:pt>
    <dgm:pt modelId="{65412F4B-9FB6-4516-940A-B5BB166B3118}" type="sibTrans" cxnId="{E8A1C0FA-477E-41DC-81F5-BB5DC4DFB9B2}">
      <dgm:prSet/>
      <dgm:spPr/>
      <dgm:t>
        <a:bodyPr/>
        <a:lstStyle/>
        <a:p>
          <a:endParaRPr lang="zh-TW" altLang="en-US"/>
        </a:p>
      </dgm:t>
    </dgm:pt>
    <dgm:pt modelId="{DD06E1BB-8D0B-43A9-A756-3B5811CD35B3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加入追蹤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C0151B0-A3AC-4E36-8ADB-CC7C7C2CDA08}" type="parTrans" cxnId="{F3ADB294-04C3-4D97-9143-3462D8194E72}">
      <dgm:prSet/>
      <dgm:spPr/>
      <dgm:t>
        <a:bodyPr/>
        <a:lstStyle/>
        <a:p>
          <a:endParaRPr lang="zh-TW" altLang="en-US"/>
        </a:p>
      </dgm:t>
    </dgm:pt>
    <dgm:pt modelId="{224F801B-A7CE-4F77-AE18-3D6EB6389867}" type="sibTrans" cxnId="{F3ADB294-04C3-4D97-9143-3462D8194E72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5C91C1FC-1EDA-4508-AE5E-251BD69E6A40}" type="pres">
      <dgm:prSet presAssocID="{09B9E543-F507-4710-BF8F-0D868243DC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37832B-635F-4215-A95D-D0E8990E741C}" type="pres">
      <dgm:prSet presAssocID="{44592B6C-405A-40AC-AB6F-2B0A0950B40A}" presName="parTxOnlySpace" presStyleCnt="0"/>
      <dgm:spPr/>
    </dgm:pt>
    <dgm:pt modelId="{956EF093-D105-4439-840A-E5F68C32085E}" type="pres">
      <dgm:prSet presAssocID="{FB202503-E1CB-43A5-9533-282D311C1B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8AC47ED-79FD-425E-8357-2F23460DF86E}" type="pres">
      <dgm:prSet presAssocID="{056C3888-0AA9-48FB-BACF-FF52157DC02E}" presName="parTxOnlySpace" presStyleCnt="0"/>
      <dgm:spPr/>
    </dgm:pt>
    <dgm:pt modelId="{A4239157-2948-4125-A6D1-935013BD88F6}" type="pres">
      <dgm:prSet presAssocID="{DD06E1BB-8D0B-43A9-A756-3B5811CD35B3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E9A6D3-4496-4397-ABF9-7FEDE58591CF}" type="pres">
      <dgm:prSet presAssocID="{224F801B-A7CE-4F77-AE18-3D6EB6389867}" presName="parTxOnlySpace" presStyleCnt="0"/>
      <dgm:spPr/>
    </dgm:pt>
    <dgm:pt modelId="{79097CCA-244A-4DD1-A376-5BEB30CFDE51}" type="pres">
      <dgm:prSet presAssocID="{A84B193B-2187-4BE7-86EF-C8763F2E46F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3ADB294-04C3-4D97-9143-3462D8194E72}" srcId="{79FE7BC9-31E8-462C-B6AA-952CCFF278AF}" destId="{DD06E1BB-8D0B-43A9-A756-3B5811CD35B3}" srcOrd="3" destOrd="0" parTransId="{4C0151B0-A3AC-4E36-8ADB-CC7C7C2CDA08}" sibTransId="{224F801B-A7CE-4F77-AE18-3D6EB6389867}"/>
    <dgm:cxn modelId="{35A8DEF3-CB6A-4165-A00E-174CFAADB7C3}" type="presOf" srcId="{FB202503-E1CB-43A5-9533-282D311C1B35}" destId="{956EF093-D105-4439-840A-E5F68C32085E}" srcOrd="0" destOrd="0" presId="urn:microsoft.com/office/officeart/2005/8/layout/chevron1"/>
    <dgm:cxn modelId="{1900139D-932A-49AF-AC4D-E5B17D43D1EE}" type="presOf" srcId="{79FE7BC9-31E8-462C-B6AA-952CCFF278AF}" destId="{21772D1C-A7D4-40C5-BA6C-699657108043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9848F6E7-BB8A-4E5B-BC08-B7736C096663}" type="presOf" srcId="{03C2112B-73F3-4D73-B42A-6D94320E979A}" destId="{90C9BFA0-690A-4D10-AF26-1DFAB2CF56CD}" srcOrd="0" destOrd="0" presId="urn:microsoft.com/office/officeart/2005/8/layout/chevron1"/>
    <dgm:cxn modelId="{CFEC81DE-1798-4D3E-99CC-440DFCE0731F}" type="presOf" srcId="{A84B193B-2187-4BE7-86EF-C8763F2E46F9}" destId="{79097CCA-244A-4DD1-A376-5BEB30CFDE51}" srcOrd="0" destOrd="0" presId="urn:microsoft.com/office/officeart/2005/8/layout/chevron1"/>
    <dgm:cxn modelId="{1D6598F6-3A22-46F7-9A86-D3580CCB9C3C}" srcId="{79FE7BC9-31E8-462C-B6AA-952CCFF278AF}" destId="{09B9E543-F507-4710-BF8F-0D868243DCC9}" srcOrd="1" destOrd="0" parTransId="{31A2A802-8C1B-4C5A-9965-3A8C5C5E6FE0}" sibTransId="{44592B6C-405A-40AC-AB6F-2B0A0950B40A}"/>
    <dgm:cxn modelId="{E8A1C0FA-477E-41DC-81F5-BB5DC4DFB9B2}" srcId="{79FE7BC9-31E8-462C-B6AA-952CCFF278AF}" destId="{A84B193B-2187-4BE7-86EF-C8763F2E46F9}" srcOrd="4" destOrd="0" parTransId="{2D98A728-520A-4F3D-A01A-C3B3BA3D6792}" sibTransId="{65412F4B-9FB6-4516-940A-B5BB166B3118}"/>
    <dgm:cxn modelId="{8CE5DFFB-37F0-4672-A814-A1EAE025A194}" type="presOf" srcId="{DD06E1BB-8D0B-43A9-A756-3B5811CD35B3}" destId="{A4239157-2948-4125-A6D1-935013BD88F6}" srcOrd="0" destOrd="0" presId="urn:microsoft.com/office/officeart/2005/8/layout/chevron1"/>
    <dgm:cxn modelId="{0DDF1163-329F-4C24-A8E5-1441F257B29C}" type="presOf" srcId="{09B9E543-F507-4710-BF8F-0D868243DCC9}" destId="{5C91C1FC-1EDA-4508-AE5E-251BD69E6A40}" srcOrd="0" destOrd="0" presId="urn:microsoft.com/office/officeart/2005/8/layout/chevron1"/>
    <dgm:cxn modelId="{DE7F11E0-B8A8-48F9-9D25-7FB1DF473AE7}" srcId="{79FE7BC9-31E8-462C-B6AA-952CCFF278AF}" destId="{FB202503-E1CB-43A5-9533-282D311C1B35}" srcOrd="2" destOrd="0" parTransId="{B9E8EBFB-41E4-4812-BC5F-841E77DF7548}" sibTransId="{056C3888-0AA9-48FB-BACF-FF52157DC02E}"/>
    <dgm:cxn modelId="{795FBF4F-9259-4F49-BDD8-F3E1D8DAEA56}" type="presParOf" srcId="{21772D1C-A7D4-40C5-BA6C-699657108043}" destId="{90C9BFA0-690A-4D10-AF26-1DFAB2CF56CD}" srcOrd="0" destOrd="0" presId="urn:microsoft.com/office/officeart/2005/8/layout/chevron1"/>
    <dgm:cxn modelId="{6507C602-B72D-4B06-ADC6-D3ECD6FC7C19}" type="presParOf" srcId="{21772D1C-A7D4-40C5-BA6C-699657108043}" destId="{5F04D11A-BBAB-417F-B32B-BDAF201D13FD}" srcOrd="1" destOrd="0" presId="urn:microsoft.com/office/officeart/2005/8/layout/chevron1"/>
    <dgm:cxn modelId="{09FF21D0-F391-467D-86CA-CAAE1FB3C1D9}" type="presParOf" srcId="{21772D1C-A7D4-40C5-BA6C-699657108043}" destId="{5C91C1FC-1EDA-4508-AE5E-251BD69E6A40}" srcOrd="2" destOrd="0" presId="urn:microsoft.com/office/officeart/2005/8/layout/chevron1"/>
    <dgm:cxn modelId="{93E1769C-A13F-45FC-AB5F-EC356CC7DB51}" type="presParOf" srcId="{21772D1C-A7D4-40C5-BA6C-699657108043}" destId="{A437832B-635F-4215-A95D-D0E8990E741C}" srcOrd="3" destOrd="0" presId="urn:microsoft.com/office/officeart/2005/8/layout/chevron1"/>
    <dgm:cxn modelId="{6544BF36-20AA-47DF-AE42-65647EDC30F9}" type="presParOf" srcId="{21772D1C-A7D4-40C5-BA6C-699657108043}" destId="{956EF093-D105-4439-840A-E5F68C32085E}" srcOrd="4" destOrd="0" presId="urn:microsoft.com/office/officeart/2005/8/layout/chevron1"/>
    <dgm:cxn modelId="{57C18F2D-6DF1-4626-A1C7-17C6FFBDFB64}" type="presParOf" srcId="{21772D1C-A7D4-40C5-BA6C-699657108043}" destId="{A8AC47ED-79FD-425E-8357-2F23460DF86E}" srcOrd="5" destOrd="0" presId="urn:microsoft.com/office/officeart/2005/8/layout/chevron1"/>
    <dgm:cxn modelId="{AD3F2DEB-FC55-42FA-A97D-1FA3C8D719B4}" type="presParOf" srcId="{21772D1C-A7D4-40C5-BA6C-699657108043}" destId="{A4239157-2948-4125-A6D1-935013BD88F6}" srcOrd="6" destOrd="0" presId="urn:microsoft.com/office/officeart/2005/8/layout/chevron1"/>
    <dgm:cxn modelId="{6087B094-CBA9-492D-8628-6DA4BD67DBB0}" type="presParOf" srcId="{21772D1C-A7D4-40C5-BA6C-699657108043}" destId="{B4E9A6D3-4496-4397-ABF9-7FEDE58591CF}" srcOrd="7" destOrd="0" presId="urn:microsoft.com/office/officeart/2005/8/layout/chevron1"/>
    <dgm:cxn modelId="{65512839-CBAD-44ED-B127-571114E3DCBC}" type="presParOf" srcId="{21772D1C-A7D4-40C5-BA6C-699657108043}" destId="{79097CCA-244A-4DD1-A376-5BEB30CFDE5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2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瀏覽商城頁面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點選分類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C6008E29-128A-42B8-8C1D-C7AFD8B868BE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點選</a:t>
          </a:r>
          <a:r>
            <a:rPr lang="en-US" altLang="zh-TW" dirty="0" smtClean="0">
              <a:latin typeface="微軟正黑體" pitchFamily="34" charset="-120"/>
              <a:ea typeface="微軟正黑體" pitchFamily="34" charset="-120"/>
            </a:rPr>
            <a:t>“</a:t>
          </a:r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商城</a:t>
          </a:r>
          <a:r>
            <a:rPr lang="en-US" altLang="zh-TW" dirty="0" smtClean="0">
              <a:latin typeface="微軟正黑體" pitchFamily="34" charset="-120"/>
              <a:ea typeface="微軟正黑體" pitchFamily="34" charset="-120"/>
            </a:rPr>
            <a:t>”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A2BA5394-11BD-4730-9ECA-F90AE9CA7C01}" type="parTrans" cxnId="{4E21B113-7A98-46F6-B7EC-CA8288598B2A}">
      <dgm:prSet/>
      <dgm:spPr/>
      <dgm:t>
        <a:bodyPr/>
        <a:lstStyle/>
        <a:p>
          <a:endParaRPr lang="zh-TW" altLang="en-US"/>
        </a:p>
      </dgm:t>
    </dgm:pt>
    <dgm:pt modelId="{7EB70603-F360-42F4-8D11-551E9EF72F7D}" type="sibTrans" cxnId="{4E21B113-7A98-46F6-B7EC-CA8288598B2A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EF8BB39C-9943-4A45-8AD8-599E4DA44538}" type="pres">
      <dgm:prSet presAssocID="{C6008E29-128A-42B8-8C1D-C7AFD8B868BE}" presName="node" presStyleLbl="node1" presStyleIdx="0" presStyleCnt="3" custLinFactNeighborX="5981" custLinFactNeighborY="-7949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2C5C53-F9DC-4BFA-9FCD-CB9EFD66B72A}" type="pres">
      <dgm:prSet presAssocID="{7EB70603-F360-42F4-8D11-551E9EF72F7D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8B259496-8884-403C-B2E8-A66EC3AD7337}" type="pres">
      <dgm:prSet presAssocID="{7EB70603-F360-42F4-8D11-551E9EF72F7D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8716BD76-B2B3-4751-BD77-817C4EA9AC85}" type="pres">
      <dgm:prSet presAssocID="{1E2A2E6B-8BDC-4572-89C8-F3DE8489055C}" presName="node" presStyleLbl="node1" presStyleIdx="1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BED97EC-82F5-48DC-A4AC-E7CC1CAD3ABD}" srcId="{9504239D-D03F-4C87-81E1-C5103D8E20E6}" destId="{1E2A2E6B-8BDC-4572-89C8-F3DE8489055C}" srcOrd="1" destOrd="0" parTransId="{72DC7952-7399-4F0E-A681-1E7B550F8A52}" sibTransId="{2535EE53-C727-4DD0-81D9-4CC79D323B78}"/>
    <dgm:cxn modelId="{25878212-3CED-4B36-B635-DF7F32AAC9FD}" type="presOf" srcId="{2535EE53-C727-4DD0-81D9-4CC79D323B78}" destId="{DF4D5601-4232-474F-A953-BEA90862EC75}" srcOrd="1" destOrd="0" presId="urn:microsoft.com/office/officeart/2005/8/layout/process2"/>
    <dgm:cxn modelId="{4781A859-9D52-4DD0-BEA3-387B03C85469}" type="presOf" srcId="{1E2A2E6B-8BDC-4572-89C8-F3DE8489055C}" destId="{8716BD76-B2B3-4751-BD77-817C4EA9AC85}" srcOrd="0" destOrd="0" presId="urn:microsoft.com/office/officeart/2005/8/layout/process2"/>
    <dgm:cxn modelId="{5D4A244D-C92A-4470-99EA-43265FE74A48}" type="presOf" srcId="{7EB70603-F360-42F4-8D11-551E9EF72F7D}" destId="{8B259496-8884-403C-B2E8-A66EC3AD7337}" srcOrd="1" destOrd="0" presId="urn:microsoft.com/office/officeart/2005/8/layout/process2"/>
    <dgm:cxn modelId="{4E21B113-7A98-46F6-B7EC-CA8288598B2A}" srcId="{9504239D-D03F-4C87-81E1-C5103D8E20E6}" destId="{C6008E29-128A-42B8-8C1D-C7AFD8B868BE}" srcOrd="0" destOrd="0" parTransId="{A2BA5394-11BD-4730-9ECA-F90AE9CA7C01}" sibTransId="{7EB70603-F360-42F4-8D11-551E9EF72F7D}"/>
    <dgm:cxn modelId="{A5147CFD-253C-4F75-93C7-E866020BE03B}" srcId="{9504239D-D03F-4C87-81E1-C5103D8E20E6}" destId="{33E2BAA7-EC85-430A-93AB-1B4E70095517}" srcOrd="2" destOrd="0" parTransId="{A6CF104E-AA0B-4F0C-B60B-8BD1785E10AF}" sibTransId="{0BE73312-3124-4B6D-ADBC-34949B6EF2CD}"/>
    <dgm:cxn modelId="{B2A6E9C4-C82F-423D-A7F0-6600C426BB65}" type="presOf" srcId="{C6008E29-128A-42B8-8C1D-C7AFD8B868BE}" destId="{EF8BB39C-9943-4A45-8AD8-599E4DA44538}" srcOrd="0" destOrd="0" presId="urn:microsoft.com/office/officeart/2005/8/layout/process2"/>
    <dgm:cxn modelId="{6CDB54C4-593D-4F6C-A340-7A8E28CF1972}" type="presOf" srcId="{7EB70603-F360-42F4-8D11-551E9EF72F7D}" destId="{0B2C5C53-F9DC-4BFA-9FCD-CB9EFD66B72A}" srcOrd="0" destOrd="0" presId="urn:microsoft.com/office/officeart/2005/8/layout/process2"/>
    <dgm:cxn modelId="{9AE2CF46-A111-4715-AE11-6D4FDB754C7D}" type="presOf" srcId="{33E2BAA7-EC85-430A-93AB-1B4E70095517}" destId="{699244F3-AD4C-448C-B11B-8A4B2C8DEEB3}" srcOrd="0" destOrd="0" presId="urn:microsoft.com/office/officeart/2005/8/layout/process2"/>
    <dgm:cxn modelId="{88CF5B99-7BAF-4870-A058-E7DABE36E045}" type="presOf" srcId="{9504239D-D03F-4C87-81E1-C5103D8E20E6}" destId="{F79FF4AB-AB47-4508-9C20-2412FC767FB9}" srcOrd="0" destOrd="0" presId="urn:microsoft.com/office/officeart/2005/8/layout/process2"/>
    <dgm:cxn modelId="{8A3C00C9-7473-42E5-960E-5809DBE28F93}" type="presOf" srcId="{2535EE53-C727-4DD0-81D9-4CC79D323B78}" destId="{51710067-E3EC-4893-AA43-EA384F7D9ABC}" srcOrd="0" destOrd="0" presId="urn:microsoft.com/office/officeart/2005/8/layout/process2"/>
    <dgm:cxn modelId="{57A21B53-71EE-4D30-9896-C49F6DF680B4}" type="presParOf" srcId="{F79FF4AB-AB47-4508-9C20-2412FC767FB9}" destId="{EF8BB39C-9943-4A45-8AD8-599E4DA44538}" srcOrd="0" destOrd="0" presId="urn:microsoft.com/office/officeart/2005/8/layout/process2"/>
    <dgm:cxn modelId="{879695F3-2EBB-4CA7-8BD0-30C1F2E7ED04}" type="presParOf" srcId="{F79FF4AB-AB47-4508-9C20-2412FC767FB9}" destId="{0B2C5C53-F9DC-4BFA-9FCD-CB9EFD66B72A}" srcOrd="1" destOrd="0" presId="urn:microsoft.com/office/officeart/2005/8/layout/process2"/>
    <dgm:cxn modelId="{B852FE8E-4DDC-402C-BF09-3FC03A9A2E27}" type="presParOf" srcId="{0B2C5C53-F9DC-4BFA-9FCD-CB9EFD66B72A}" destId="{8B259496-8884-403C-B2E8-A66EC3AD7337}" srcOrd="0" destOrd="0" presId="urn:microsoft.com/office/officeart/2005/8/layout/process2"/>
    <dgm:cxn modelId="{C716EC45-207A-4737-9E1B-D29137A481A7}" type="presParOf" srcId="{F79FF4AB-AB47-4508-9C20-2412FC767FB9}" destId="{8716BD76-B2B3-4751-BD77-817C4EA9AC85}" srcOrd="2" destOrd="0" presId="urn:microsoft.com/office/officeart/2005/8/layout/process2"/>
    <dgm:cxn modelId="{27CE4507-1E9E-4E5E-AFA2-8EBE81DD0E2F}" type="presParOf" srcId="{F79FF4AB-AB47-4508-9C20-2412FC767FB9}" destId="{51710067-E3EC-4893-AA43-EA384F7D9ABC}" srcOrd="3" destOrd="0" presId="urn:microsoft.com/office/officeart/2005/8/layout/process2"/>
    <dgm:cxn modelId="{B222443E-2D62-4820-9A4F-F650B5A0D1A7}" type="presParOf" srcId="{51710067-E3EC-4893-AA43-EA384F7D9ABC}" destId="{DF4D5601-4232-474F-A953-BEA90862EC75}" srcOrd="0" destOrd="0" presId="urn:microsoft.com/office/officeart/2005/8/layout/process2"/>
    <dgm:cxn modelId="{019D53CC-5F7D-4545-A675-C85D79E9C9E4}" type="presParOf" srcId="{F79FF4AB-AB47-4508-9C20-2412FC767FB9}" destId="{699244F3-AD4C-448C-B11B-8A4B2C8DEEB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03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瀏覽商城頁面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09B9E543-F507-4710-BF8F-0D868243DCC9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瀏覽商品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4592B6C-405A-40AC-AB6F-2B0A0950B40A}" type="sibTrans" cxnId="{1D6598F6-3A22-46F7-9A86-D3580CCB9C3C}">
      <dgm:prSet/>
      <dgm:spPr/>
      <dgm:t>
        <a:bodyPr/>
        <a:lstStyle/>
        <a:p>
          <a:endParaRPr lang="zh-TW" altLang="en-US"/>
        </a:p>
      </dgm:t>
    </dgm:pt>
    <dgm:pt modelId="{31A2A802-8C1B-4C5A-9965-3A8C5C5E6FE0}" type="parTrans" cxnId="{1D6598F6-3A22-46F7-9A86-D3580CCB9C3C}">
      <dgm:prSet/>
      <dgm:spPr/>
      <dgm:t>
        <a:bodyPr/>
        <a:lstStyle/>
        <a:p>
          <a:endParaRPr lang="zh-TW" altLang="en-US"/>
        </a:p>
      </dgm:t>
    </dgm:pt>
    <dgm:pt modelId="{FB202503-E1CB-43A5-9533-282D311C1B35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查看商品明細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B9E8EBFB-41E4-4812-BC5F-841E77DF7548}" type="parTrans" cxnId="{DE7F11E0-B8A8-48F9-9D25-7FB1DF473AE7}">
      <dgm:prSet/>
      <dgm:spPr/>
      <dgm:t>
        <a:bodyPr/>
        <a:lstStyle/>
        <a:p>
          <a:endParaRPr lang="zh-TW" altLang="en-US"/>
        </a:p>
      </dgm:t>
    </dgm:pt>
    <dgm:pt modelId="{056C3888-0AA9-48FB-BACF-FF52157DC02E}" type="sibTrans" cxnId="{DE7F11E0-B8A8-48F9-9D25-7FB1DF473AE7}">
      <dgm:prSet/>
      <dgm:spPr/>
      <dgm:t>
        <a:bodyPr/>
        <a:lstStyle/>
        <a:p>
          <a:endParaRPr lang="zh-TW" altLang="en-US"/>
        </a:p>
      </dgm:t>
    </dgm:pt>
    <dgm:pt modelId="{A84B193B-2187-4BE7-86EF-C8763F2E46F9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加入購物車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2D98A728-520A-4F3D-A01A-C3B3BA3D6792}" type="parTrans" cxnId="{E8A1C0FA-477E-41DC-81F5-BB5DC4DFB9B2}">
      <dgm:prSet/>
      <dgm:spPr/>
      <dgm:t>
        <a:bodyPr/>
        <a:lstStyle/>
        <a:p>
          <a:endParaRPr lang="zh-TW" altLang="en-US"/>
        </a:p>
      </dgm:t>
    </dgm:pt>
    <dgm:pt modelId="{65412F4B-9FB6-4516-940A-B5BB166B3118}" type="sibTrans" cxnId="{E8A1C0FA-477E-41DC-81F5-BB5DC4DFB9B2}">
      <dgm:prSet/>
      <dgm:spPr/>
      <dgm:t>
        <a:bodyPr/>
        <a:lstStyle/>
        <a:p>
          <a:endParaRPr lang="zh-TW" altLang="en-US"/>
        </a:p>
      </dgm:t>
    </dgm:pt>
    <dgm:pt modelId="{159049B1-E9E8-4688-839E-18C2AD1CA966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加入我的追蹤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3BF0A57A-0270-4209-90E7-E452BA23FE50}" type="parTrans" cxnId="{6770814D-37CC-472B-8072-61344E6F7D12}">
      <dgm:prSet/>
      <dgm:spPr/>
      <dgm:t>
        <a:bodyPr/>
        <a:lstStyle/>
        <a:p>
          <a:endParaRPr lang="zh-TW" altLang="en-US"/>
        </a:p>
      </dgm:t>
    </dgm:pt>
    <dgm:pt modelId="{6780960C-E0C7-453E-8B27-3CC2AD226F8B}" type="sibTrans" cxnId="{6770814D-37CC-472B-8072-61344E6F7D12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5C91C1FC-1EDA-4508-AE5E-251BD69E6A40}" type="pres">
      <dgm:prSet presAssocID="{09B9E543-F507-4710-BF8F-0D868243DC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37832B-635F-4215-A95D-D0E8990E741C}" type="pres">
      <dgm:prSet presAssocID="{44592B6C-405A-40AC-AB6F-2B0A0950B40A}" presName="parTxOnlySpace" presStyleCnt="0"/>
      <dgm:spPr/>
    </dgm:pt>
    <dgm:pt modelId="{956EF093-D105-4439-840A-E5F68C32085E}" type="pres">
      <dgm:prSet presAssocID="{FB202503-E1CB-43A5-9533-282D311C1B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8AC47ED-79FD-425E-8357-2F23460DF86E}" type="pres">
      <dgm:prSet presAssocID="{056C3888-0AA9-48FB-BACF-FF52157DC02E}" presName="parTxOnlySpace" presStyleCnt="0"/>
      <dgm:spPr/>
    </dgm:pt>
    <dgm:pt modelId="{12D89318-2B15-44F6-B747-850E4EF1662E}" type="pres">
      <dgm:prSet presAssocID="{159049B1-E9E8-4688-839E-18C2AD1CA96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6A05842-E73E-4EB8-A053-D95BBEEBBE97}" type="pres">
      <dgm:prSet presAssocID="{6780960C-E0C7-453E-8B27-3CC2AD226F8B}" presName="parTxOnlySpace" presStyleCnt="0"/>
      <dgm:spPr/>
    </dgm:pt>
    <dgm:pt modelId="{79097CCA-244A-4DD1-A376-5BEB30CFDE51}" type="pres">
      <dgm:prSet presAssocID="{A84B193B-2187-4BE7-86EF-C8763F2E46F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770814D-37CC-472B-8072-61344E6F7D12}" srcId="{79FE7BC9-31E8-462C-B6AA-952CCFF278AF}" destId="{159049B1-E9E8-4688-839E-18C2AD1CA966}" srcOrd="3" destOrd="0" parTransId="{3BF0A57A-0270-4209-90E7-E452BA23FE50}" sibTransId="{6780960C-E0C7-453E-8B27-3CC2AD226F8B}"/>
    <dgm:cxn modelId="{47A1B26E-9EF9-4E64-AFC9-CB3E329A385A}" type="presOf" srcId="{79FE7BC9-31E8-462C-B6AA-952CCFF278AF}" destId="{21772D1C-A7D4-40C5-BA6C-699657108043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0A234E1D-69A3-4C1B-9016-61773D669095}" type="presOf" srcId="{09B9E543-F507-4710-BF8F-0D868243DCC9}" destId="{5C91C1FC-1EDA-4508-AE5E-251BD69E6A40}" srcOrd="0" destOrd="0" presId="urn:microsoft.com/office/officeart/2005/8/layout/chevron1"/>
    <dgm:cxn modelId="{9F6EE798-AAE1-475A-96A6-84DA8EB055A6}" type="presOf" srcId="{159049B1-E9E8-4688-839E-18C2AD1CA966}" destId="{12D89318-2B15-44F6-B747-850E4EF1662E}" srcOrd="0" destOrd="0" presId="urn:microsoft.com/office/officeart/2005/8/layout/chevron1"/>
    <dgm:cxn modelId="{6666EC84-101F-4359-9A5D-2C75B6E1EA3B}" type="presOf" srcId="{03C2112B-73F3-4D73-B42A-6D94320E979A}" destId="{90C9BFA0-690A-4D10-AF26-1DFAB2CF56CD}" srcOrd="0" destOrd="0" presId="urn:microsoft.com/office/officeart/2005/8/layout/chevron1"/>
    <dgm:cxn modelId="{1D6598F6-3A22-46F7-9A86-D3580CCB9C3C}" srcId="{79FE7BC9-31E8-462C-B6AA-952CCFF278AF}" destId="{09B9E543-F507-4710-BF8F-0D868243DCC9}" srcOrd="1" destOrd="0" parTransId="{31A2A802-8C1B-4C5A-9965-3A8C5C5E6FE0}" sibTransId="{44592B6C-405A-40AC-AB6F-2B0A0950B40A}"/>
    <dgm:cxn modelId="{E8A1C0FA-477E-41DC-81F5-BB5DC4DFB9B2}" srcId="{79FE7BC9-31E8-462C-B6AA-952CCFF278AF}" destId="{A84B193B-2187-4BE7-86EF-C8763F2E46F9}" srcOrd="4" destOrd="0" parTransId="{2D98A728-520A-4F3D-A01A-C3B3BA3D6792}" sibTransId="{65412F4B-9FB6-4516-940A-B5BB166B3118}"/>
    <dgm:cxn modelId="{22911CD4-6A9A-4853-BDD5-40081086DC54}" type="presOf" srcId="{A84B193B-2187-4BE7-86EF-C8763F2E46F9}" destId="{79097CCA-244A-4DD1-A376-5BEB30CFDE51}" srcOrd="0" destOrd="0" presId="urn:microsoft.com/office/officeart/2005/8/layout/chevron1"/>
    <dgm:cxn modelId="{DE7F11E0-B8A8-48F9-9D25-7FB1DF473AE7}" srcId="{79FE7BC9-31E8-462C-B6AA-952CCFF278AF}" destId="{FB202503-E1CB-43A5-9533-282D311C1B35}" srcOrd="2" destOrd="0" parTransId="{B9E8EBFB-41E4-4812-BC5F-841E77DF7548}" sibTransId="{056C3888-0AA9-48FB-BACF-FF52157DC02E}"/>
    <dgm:cxn modelId="{967A36D7-A83A-4104-9EBD-D84C6DE4D18A}" type="presOf" srcId="{FB202503-E1CB-43A5-9533-282D311C1B35}" destId="{956EF093-D105-4439-840A-E5F68C32085E}" srcOrd="0" destOrd="0" presId="urn:microsoft.com/office/officeart/2005/8/layout/chevron1"/>
    <dgm:cxn modelId="{2226D1B3-8412-4AEB-94E3-304D13E97F36}" type="presParOf" srcId="{21772D1C-A7D4-40C5-BA6C-699657108043}" destId="{90C9BFA0-690A-4D10-AF26-1DFAB2CF56CD}" srcOrd="0" destOrd="0" presId="urn:microsoft.com/office/officeart/2005/8/layout/chevron1"/>
    <dgm:cxn modelId="{D83E2C99-43E7-417E-BA09-E037DD093A5F}" type="presParOf" srcId="{21772D1C-A7D4-40C5-BA6C-699657108043}" destId="{5F04D11A-BBAB-417F-B32B-BDAF201D13FD}" srcOrd="1" destOrd="0" presId="urn:microsoft.com/office/officeart/2005/8/layout/chevron1"/>
    <dgm:cxn modelId="{54BDEF25-67B1-45BC-B668-3A2A5F590D5A}" type="presParOf" srcId="{21772D1C-A7D4-40C5-BA6C-699657108043}" destId="{5C91C1FC-1EDA-4508-AE5E-251BD69E6A40}" srcOrd="2" destOrd="0" presId="urn:microsoft.com/office/officeart/2005/8/layout/chevron1"/>
    <dgm:cxn modelId="{732E8225-6EEF-482C-B369-0A1B3B45450B}" type="presParOf" srcId="{21772D1C-A7D4-40C5-BA6C-699657108043}" destId="{A437832B-635F-4215-A95D-D0E8990E741C}" srcOrd="3" destOrd="0" presId="urn:microsoft.com/office/officeart/2005/8/layout/chevron1"/>
    <dgm:cxn modelId="{65D3B84F-5370-4119-B69E-2349A630C787}" type="presParOf" srcId="{21772D1C-A7D4-40C5-BA6C-699657108043}" destId="{956EF093-D105-4439-840A-E5F68C32085E}" srcOrd="4" destOrd="0" presId="urn:microsoft.com/office/officeart/2005/8/layout/chevron1"/>
    <dgm:cxn modelId="{A32BBA19-35AA-4A78-9722-AA92F8AB869E}" type="presParOf" srcId="{21772D1C-A7D4-40C5-BA6C-699657108043}" destId="{A8AC47ED-79FD-425E-8357-2F23460DF86E}" srcOrd="5" destOrd="0" presId="urn:microsoft.com/office/officeart/2005/8/layout/chevron1"/>
    <dgm:cxn modelId="{5DBB9C52-57D2-4327-8C2A-E9B76E762885}" type="presParOf" srcId="{21772D1C-A7D4-40C5-BA6C-699657108043}" destId="{12D89318-2B15-44F6-B747-850E4EF1662E}" srcOrd="6" destOrd="0" presId="urn:microsoft.com/office/officeart/2005/8/layout/chevron1"/>
    <dgm:cxn modelId="{06C6C5B2-7C69-43B3-8CFE-DA0BD6D2CFAF}" type="presParOf" srcId="{21772D1C-A7D4-40C5-BA6C-699657108043}" destId="{56A05842-E73E-4EB8-A053-D95BBEEBBE97}" srcOrd="7" destOrd="0" presId="urn:microsoft.com/office/officeart/2005/8/layout/chevron1"/>
    <dgm:cxn modelId="{BB37C47A-DE87-4A80-B9D8-F3D1E9669ED9}" type="presParOf" srcId="{21772D1C-A7D4-40C5-BA6C-699657108043}" destId="{79097CCA-244A-4DD1-A376-5BEB30CFDE5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4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/>
            <a:t>移入商品照片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C6008E29-128A-42B8-8C1D-C7AFD8B868BE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瀏覽商品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A2BA5394-11BD-4730-9ECA-F90AE9CA7C01}" type="parTrans" cxnId="{4E21B113-7A98-46F6-B7EC-CA8288598B2A}">
      <dgm:prSet/>
      <dgm:spPr/>
      <dgm:t>
        <a:bodyPr/>
        <a:lstStyle/>
        <a:p>
          <a:endParaRPr lang="zh-TW" altLang="en-US"/>
        </a:p>
      </dgm:t>
    </dgm:pt>
    <dgm:pt modelId="{7EB70603-F360-42F4-8D11-551E9EF72F7D}" type="sibTrans" cxnId="{4E21B113-7A98-46F6-B7EC-CA8288598B2A}">
      <dgm:prSet/>
      <dgm:spPr/>
      <dgm:t>
        <a:bodyPr/>
        <a:lstStyle/>
        <a:p>
          <a:endParaRPr lang="zh-TW" altLang="en-US"/>
        </a:p>
      </dgm:t>
    </dgm:pt>
    <dgm:pt modelId="{0BE43516-A46B-4C34-A8CF-62D225D010F6}">
      <dgm:prSet phldrT="[文字]"/>
      <dgm:spPr/>
      <dgm:t>
        <a:bodyPr/>
        <a:lstStyle/>
        <a:p>
          <a:r>
            <a:rPr lang="zh-TW" altLang="en-US" dirty="0" smtClean="0"/>
            <a:t>點選</a:t>
          </a:r>
          <a:r>
            <a:rPr lang="en-US" altLang="zh-TW" dirty="0" smtClean="0"/>
            <a:t>“</a:t>
          </a:r>
          <a:r>
            <a:rPr lang="zh-TW" altLang="en-US" dirty="0" smtClean="0"/>
            <a:t>商品標題</a:t>
          </a:r>
          <a:r>
            <a:rPr lang="en-US" altLang="zh-TW" dirty="0" smtClean="0"/>
            <a:t>”</a:t>
          </a:r>
          <a:r>
            <a:rPr lang="zh-TW" altLang="en-US" dirty="0" smtClean="0"/>
            <a:t>進入商品詳情</a:t>
          </a:r>
          <a:endParaRPr lang="zh-TW" altLang="en-US" dirty="0"/>
        </a:p>
      </dgm:t>
    </dgm:pt>
    <dgm:pt modelId="{D2C17DE8-7ACA-4808-B46B-9A33CE0C1C0B}" type="parTrans" cxnId="{DC0F1E12-E346-4E7C-9AEC-1B9CDBD8F779}">
      <dgm:prSet/>
      <dgm:spPr/>
      <dgm:t>
        <a:bodyPr/>
        <a:lstStyle/>
        <a:p>
          <a:endParaRPr lang="zh-TW" altLang="en-US"/>
        </a:p>
      </dgm:t>
    </dgm:pt>
    <dgm:pt modelId="{886B1D94-3F53-45E8-ABA4-0F1DBEBFE09B}" type="sibTrans" cxnId="{DC0F1E12-E346-4E7C-9AEC-1B9CDBD8F779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EF8BB39C-9943-4A45-8AD8-599E4DA44538}" type="pres">
      <dgm:prSet presAssocID="{C6008E29-128A-42B8-8C1D-C7AFD8B868B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2C5C53-F9DC-4BFA-9FCD-CB9EFD66B72A}" type="pres">
      <dgm:prSet presAssocID="{7EB70603-F360-42F4-8D11-551E9EF72F7D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8B259496-8884-403C-B2E8-A66EC3AD7337}" type="pres">
      <dgm:prSet presAssocID="{7EB70603-F360-42F4-8D11-551E9EF72F7D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8716BD76-B2B3-4751-BD77-817C4EA9AC85}" type="pres">
      <dgm:prSet presAssocID="{1E2A2E6B-8BDC-4572-89C8-F3DE8489055C}" presName="node" presStyleLbl="node1" presStyleIdx="1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67660E66-DE81-402C-A1DB-F3F64B0126BF}" type="pres">
      <dgm:prSet presAssocID="{0BE43516-A46B-4C34-A8CF-62D225D010F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CD41733-1374-4DB5-A2A2-278DA11836F2}" type="presOf" srcId="{9504239D-D03F-4C87-81E1-C5103D8E20E6}" destId="{F79FF4AB-AB47-4508-9C20-2412FC767FB9}" srcOrd="0" destOrd="0" presId="urn:microsoft.com/office/officeart/2005/8/layout/process2"/>
    <dgm:cxn modelId="{0BED97EC-82F5-48DC-A4AC-E7CC1CAD3ABD}" srcId="{9504239D-D03F-4C87-81E1-C5103D8E20E6}" destId="{1E2A2E6B-8BDC-4572-89C8-F3DE8489055C}" srcOrd="1" destOrd="0" parTransId="{72DC7952-7399-4F0E-A681-1E7B550F8A52}" sibTransId="{2535EE53-C727-4DD0-81D9-4CC79D323B78}"/>
    <dgm:cxn modelId="{42EB1A0C-05A8-4B90-9914-B9465369CAC2}" type="presOf" srcId="{2535EE53-C727-4DD0-81D9-4CC79D323B78}" destId="{DF4D5601-4232-474F-A953-BEA90862EC75}" srcOrd="1" destOrd="0" presId="urn:microsoft.com/office/officeart/2005/8/layout/process2"/>
    <dgm:cxn modelId="{DC0F1E12-E346-4E7C-9AEC-1B9CDBD8F779}" srcId="{9504239D-D03F-4C87-81E1-C5103D8E20E6}" destId="{0BE43516-A46B-4C34-A8CF-62D225D010F6}" srcOrd="2" destOrd="0" parTransId="{D2C17DE8-7ACA-4808-B46B-9A33CE0C1C0B}" sibTransId="{886B1D94-3F53-45E8-ABA4-0F1DBEBFE09B}"/>
    <dgm:cxn modelId="{4E21B113-7A98-46F6-B7EC-CA8288598B2A}" srcId="{9504239D-D03F-4C87-81E1-C5103D8E20E6}" destId="{C6008E29-128A-42B8-8C1D-C7AFD8B868BE}" srcOrd="0" destOrd="0" parTransId="{A2BA5394-11BD-4730-9ECA-F90AE9CA7C01}" sibTransId="{7EB70603-F360-42F4-8D11-551E9EF72F7D}"/>
    <dgm:cxn modelId="{6F216537-083F-4B74-BDED-553C7544EAC0}" type="presOf" srcId="{7EB70603-F360-42F4-8D11-551E9EF72F7D}" destId="{8B259496-8884-403C-B2E8-A66EC3AD7337}" srcOrd="1" destOrd="0" presId="urn:microsoft.com/office/officeart/2005/8/layout/process2"/>
    <dgm:cxn modelId="{7C9BDC7F-E224-4D97-BFF9-FF5121C3BE18}" type="presOf" srcId="{C6008E29-128A-42B8-8C1D-C7AFD8B868BE}" destId="{EF8BB39C-9943-4A45-8AD8-599E4DA44538}" srcOrd="0" destOrd="0" presId="urn:microsoft.com/office/officeart/2005/8/layout/process2"/>
    <dgm:cxn modelId="{B9E20C84-C0AA-4137-924D-A0274A8F8293}" type="presOf" srcId="{7EB70603-F360-42F4-8D11-551E9EF72F7D}" destId="{0B2C5C53-F9DC-4BFA-9FCD-CB9EFD66B72A}" srcOrd="0" destOrd="0" presId="urn:microsoft.com/office/officeart/2005/8/layout/process2"/>
    <dgm:cxn modelId="{108C6154-EA12-4678-8EC1-03AFBEF16594}" type="presOf" srcId="{2535EE53-C727-4DD0-81D9-4CC79D323B78}" destId="{51710067-E3EC-4893-AA43-EA384F7D9ABC}" srcOrd="0" destOrd="0" presId="urn:microsoft.com/office/officeart/2005/8/layout/process2"/>
    <dgm:cxn modelId="{9F82E897-C64D-4503-8A6D-409BA81CFA02}" type="presOf" srcId="{0BE43516-A46B-4C34-A8CF-62D225D010F6}" destId="{67660E66-DE81-402C-A1DB-F3F64B0126BF}" srcOrd="0" destOrd="0" presId="urn:microsoft.com/office/officeart/2005/8/layout/process2"/>
    <dgm:cxn modelId="{D03BD09F-9BE6-4F81-AF4C-E30F6A34734D}" type="presOf" srcId="{1E2A2E6B-8BDC-4572-89C8-F3DE8489055C}" destId="{8716BD76-B2B3-4751-BD77-817C4EA9AC85}" srcOrd="0" destOrd="0" presId="urn:microsoft.com/office/officeart/2005/8/layout/process2"/>
    <dgm:cxn modelId="{E7C4415A-4A84-4A48-8343-64AD82948DC0}" type="presParOf" srcId="{F79FF4AB-AB47-4508-9C20-2412FC767FB9}" destId="{EF8BB39C-9943-4A45-8AD8-599E4DA44538}" srcOrd="0" destOrd="0" presId="urn:microsoft.com/office/officeart/2005/8/layout/process2"/>
    <dgm:cxn modelId="{1821AAD0-44A1-4180-9E54-1D5605326FC9}" type="presParOf" srcId="{F79FF4AB-AB47-4508-9C20-2412FC767FB9}" destId="{0B2C5C53-F9DC-4BFA-9FCD-CB9EFD66B72A}" srcOrd="1" destOrd="0" presId="urn:microsoft.com/office/officeart/2005/8/layout/process2"/>
    <dgm:cxn modelId="{EA40B3F7-D040-4F9E-A508-36F20DBFF1F4}" type="presParOf" srcId="{0B2C5C53-F9DC-4BFA-9FCD-CB9EFD66B72A}" destId="{8B259496-8884-403C-B2E8-A66EC3AD7337}" srcOrd="0" destOrd="0" presId="urn:microsoft.com/office/officeart/2005/8/layout/process2"/>
    <dgm:cxn modelId="{CC8A4573-B738-4FF0-9B61-C4620C73F5FF}" type="presParOf" srcId="{F79FF4AB-AB47-4508-9C20-2412FC767FB9}" destId="{8716BD76-B2B3-4751-BD77-817C4EA9AC85}" srcOrd="2" destOrd="0" presId="urn:microsoft.com/office/officeart/2005/8/layout/process2"/>
    <dgm:cxn modelId="{51F15708-3B03-4210-AEF1-8EF64EE363B7}" type="presParOf" srcId="{F79FF4AB-AB47-4508-9C20-2412FC767FB9}" destId="{51710067-E3EC-4893-AA43-EA384F7D9ABC}" srcOrd="3" destOrd="0" presId="urn:microsoft.com/office/officeart/2005/8/layout/process2"/>
    <dgm:cxn modelId="{90C291EE-FE67-4CA9-AB4E-07643DAA1624}" type="presParOf" srcId="{51710067-E3EC-4893-AA43-EA384F7D9ABC}" destId="{DF4D5601-4232-474F-A953-BEA90862EC75}" srcOrd="0" destOrd="0" presId="urn:microsoft.com/office/officeart/2005/8/layout/process2"/>
    <dgm:cxn modelId="{C6C4BF7B-B3F8-4F46-952A-56BBC2A4EB4D}" type="presParOf" srcId="{F79FF4AB-AB47-4508-9C20-2412FC767FB9}" destId="{67660E66-DE81-402C-A1DB-F3F64B0126BF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05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瀏覽商城頁面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09B9E543-F507-4710-BF8F-0D868243DCC9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瀏覽商品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4592B6C-405A-40AC-AB6F-2B0A0950B40A}" type="sibTrans" cxnId="{1D6598F6-3A22-46F7-9A86-D3580CCB9C3C}">
      <dgm:prSet/>
      <dgm:spPr/>
      <dgm:t>
        <a:bodyPr/>
        <a:lstStyle/>
        <a:p>
          <a:endParaRPr lang="zh-TW" altLang="en-US"/>
        </a:p>
      </dgm:t>
    </dgm:pt>
    <dgm:pt modelId="{31A2A802-8C1B-4C5A-9965-3A8C5C5E6FE0}" type="parTrans" cxnId="{1D6598F6-3A22-46F7-9A86-D3580CCB9C3C}">
      <dgm:prSet/>
      <dgm:spPr/>
      <dgm:t>
        <a:bodyPr/>
        <a:lstStyle/>
        <a:p>
          <a:endParaRPr lang="zh-TW" altLang="en-US"/>
        </a:p>
      </dgm:t>
    </dgm:pt>
    <dgm:pt modelId="{FB202503-E1CB-43A5-9533-282D311C1B35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查看商品明細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B9E8EBFB-41E4-4812-BC5F-841E77DF7548}" type="parTrans" cxnId="{DE7F11E0-B8A8-48F9-9D25-7FB1DF473AE7}">
      <dgm:prSet/>
      <dgm:spPr/>
      <dgm:t>
        <a:bodyPr/>
        <a:lstStyle/>
        <a:p>
          <a:endParaRPr lang="zh-TW" altLang="en-US"/>
        </a:p>
      </dgm:t>
    </dgm:pt>
    <dgm:pt modelId="{056C3888-0AA9-48FB-BACF-FF52157DC02E}" type="sibTrans" cxnId="{DE7F11E0-B8A8-48F9-9D25-7FB1DF473AE7}">
      <dgm:prSet/>
      <dgm:spPr/>
      <dgm:t>
        <a:bodyPr/>
        <a:lstStyle/>
        <a:p>
          <a:endParaRPr lang="zh-TW" altLang="en-US"/>
        </a:p>
      </dgm:t>
    </dgm:pt>
    <dgm:pt modelId="{A84B193B-2187-4BE7-86EF-C8763F2E46F9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加入購物車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2D98A728-520A-4F3D-A01A-C3B3BA3D6792}" type="parTrans" cxnId="{E8A1C0FA-477E-41DC-81F5-BB5DC4DFB9B2}">
      <dgm:prSet/>
      <dgm:spPr/>
      <dgm:t>
        <a:bodyPr/>
        <a:lstStyle/>
        <a:p>
          <a:endParaRPr lang="zh-TW" altLang="en-US"/>
        </a:p>
      </dgm:t>
    </dgm:pt>
    <dgm:pt modelId="{65412F4B-9FB6-4516-940A-B5BB166B3118}" type="sibTrans" cxnId="{E8A1C0FA-477E-41DC-81F5-BB5DC4DFB9B2}">
      <dgm:prSet/>
      <dgm:spPr/>
      <dgm:t>
        <a:bodyPr/>
        <a:lstStyle/>
        <a:p>
          <a:endParaRPr lang="zh-TW" altLang="en-US"/>
        </a:p>
      </dgm:t>
    </dgm:pt>
    <dgm:pt modelId="{6620C389-0ABB-428F-8EB4-6BE5A4D81BE5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加入我的追蹤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2670A371-3301-4B9E-BD81-D7EA0CB4955D}" type="parTrans" cxnId="{AB24EEA7-FB0D-43F1-BEF3-276BA79CBE45}">
      <dgm:prSet/>
      <dgm:spPr/>
      <dgm:t>
        <a:bodyPr/>
        <a:lstStyle/>
        <a:p>
          <a:endParaRPr lang="zh-TW" altLang="en-US"/>
        </a:p>
      </dgm:t>
    </dgm:pt>
    <dgm:pt modelId="{C80B0FAF-1AB7-45BA-A18B-5E670CD676D7}" type="sibTrans" cxnId="{AB24EEA7-FB0D-43F1-BEF3-276BA79CBE45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5C91C1FC-1EDA-4508-AE5E-251BD69E6A40}" type="pres">
      <dgm:prSet presAssocID="{09B9E543-F507-4710-BF8F-0D868243DC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37832B-635F-4215-A95D-D0E8990E741C}" type="pres">
      <dgm:prSet presAssocID="{44592B6C-405A-40AC-AB6F-2B0A0950B40A}" presName="parTxOnlySpace" presStyleCnt="0"/>
      <dgm:spPr/>
    </dgm:pt>
    <dgm:pt modelId="{956EF093-D105-4439-840A-E5F68C32085E}" type="pres">
      <dgm:prSet presAssocID="{FB202503-E1CB-43A5-9533-282D311C1B3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8AC47ED-79FD-425E-8357-2F23460DF86E}" type="pres">
      <dgm:prSet presAssocID="{056C3888-0AA9-48FB-BACF-FF52157DC02E}" presName="parTxOnlySpace" presStyleCnt="0"/>
      <dgm:spPr/>
    </dgm:pt>
    <dgm:pt modelId="{E516C8C8-06F4-4185-82DE-D2E5019BA20E}" type="pres">
      <dgm:prSet presAssocID="{6620C389-0ABB-428F-8EB4-6BE5A4D81BE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810D61D-8F13-45F6-891C-D8B825CA3B8C}" type="pres">
      <dgm:prSet presAssocID="{C80B0FAF-1AB7-45BA-A18B-5E670CD676D7}" presName="parTxOnlySpace" presStyleCnt="0"/>
      <dgm:spPr/>
    </dgm:pt>
    <dgm:pt modelId="{79097CCA-244A-4DD1-A376-5BEB30CFDE51}" type="pres">
      <dgm:prSet presAssocID="{A84B193B-2187-4BE7-86EF-C8763F2E46F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AC8853F-0184-4E96-B9CA-88ED78CBC02A}" type="presOf" srcId="{FB202503-E1CB-43A5-9533-282D311C1B35}" destId="{956EF093-D105-4439-840A-E5F68C32085E}" srcOrd="0" destOrd="0" presId="urn:microsoft.com/office/officeart/2005/8/layout/chevron1"/>
    <dgm:cxn modelId="{38B17D7E-9C09-4EA4-B9EA-965469BF4772}" type="presOf" srcId="{79FE7BC9-31E8-462C-B6AA-952CCFF278AF}" destId="{21772D1C-A7D4-40C5-BA6C-699657108043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8DB84A7C-FA01-47F1-A147-97AD98971BDB}" type="presOf" srcId="{6620C389-0ABB-428F-8EB4-6BE5A4D81BE5}" destId="{E516C8C8-06F4-4185-82DE-D2E5019BA20E}" srcOrd="0" destOrd="0" presId="urn:microsoft.com/office/officeart/2005/8/layout/chevron1"/>
    <dgm:cxn modelId="{AB24EEA7-FB0D-43F1-BEF3-276BA79CBE45}" srcId="{79FE7BC9-31E8-462C-B6AA-952CCFF278AF}" destId="{6620C389-0ABB-428F-8EB4-6BE5A4D81BE5}" srcOrd="3" destOrd="0" parTransId="{2670A371-3301-4B9E-BD81-D7EA0CB4955D}" sibTransId="{C80B0FAF-1AB7-45BA-A18B-5E670CD676D7}"/>
    <dgm:cxn modelId="{8D5EA6C6-1647-41AA-95AC-5CF0214019B5}" type="presOf" srcId="{03C2112B-73F3-4D73-B42A-6D94320E979A}" destId="{90C9BFA0-690A-4D10-AF26-1DFAB2CF56CD}" srcOrd="0" destOrd="0" presId="urn:microsoft.com/office/officeart/2005/8/layout/chevron1"/>
    <dgm:cxn modelId="{F09A0F19-8336-41ED-9746-0E9CECCDF848}" type="presOf" srcId="{09B9E543-F507-4710-BF8F-0D868243DCC9}" destId="{5C91C1FC-1EDA-4508-AE5E-251BD69E6A40}" srcOrd="0" destOrd="0" presId="urn:microsoft.com/office/officeart/2005/8/layout/chevron1"/>
    <dgm:cxn modelId="{1D6598F6-3A22-46F7-9A86-D3580CCB9C3C}" srcId="{79FE7BC9-31E8-462C-B6AA-952CCFF278AF}" destId="{09B9E543-F507-4710-BF8F-0D868243DCC9}" srcOrd="1" destOrd="0" parTransId="{31A2A802-8C1B-4C5A-9965-3A8C5C5E6FE0}" sibTransId="{44592B6C-405A-40AC-AB6F-2B0A0950B40A}"/>
    <dgm:cxn modelId="{E8A1C0FA-477E-41DC-81F5-BB5DC4DFB9B2}" srcId="{79FE7BC9-31E8-462C-B6AA-952CCFF278AF}" destId="{A84B193B-2187-4BE7-86EF-C8763F2E46F9}" srcOrd="4" destOrd="0" parTransId="{2D98A728-520A-4F3D-A01A-C3B3BA3D6792}" sibTransId="{65412F4B-9FB6-4516-940A-B5BB166B3118}"/>
    <dgm:cxn modelId="{09608D2E-573A-4FB0-878D-C21A5EB45A3E}" type="presOf" srcId="{A84B193B-2187-4BE7-86EF-C8763F2E46F9}" destId="{79097CCA-244A-4DD1-A376-5BEB30CFDE51}" srcOrd="0" destOrd="0" presId="urn:microsoft.com/office/officeart/2005/8/layout/chevron1"/>
    <dgm:cxn modelId="{DE7F11E0-B8A8-48F9-9D25-7FB1DF473AE7}" srcId="{79FE7BC9-31E8-462C-B6AA-952CCFF278AF}" destId="{FB202503-E1CB-43A5-9533-282D311C1B35}" srcOrd="2" destOrd="0" parTransId="{B9E8EBFB-41E4-4812-BC5F-841E77DF7548}" sibTransId="{056C3888-0AA9-48FB-BACF-FF52157DC02E}"/>
    <dgm:cxn modelId="{B9B2AC4F-46F5-4626-B458-BEA2117B419A}" type="presParOf" srcId="{21772D1C-A7D4-40C5-BA6C-699657108043}" destId="{90C9BFA0-690A-4D10-AF26-1DFAB2CF56CD}" srcOrd="0" destOrd="0" presId="urn:microsoft.com/office/officeart/2005/8/layout/chevron1"/>
    <dgm:cxn modelId="{14FA8B68-8A40-428C-B5AE-101B476FFF90}" type="presParOf" srcId="{21772D1C-A7D4-40C5-BA6C-699657108043}" destId="{5F04D11A-BBAB-417F-B32B-BDAF201D13FD}" srcOrd="1" destOrd="0" presId="urn:microsoft.com/office/officeart/2005/8/layout/chevron1"/>
    <dgm:cxn modelId="{AAFAE89E-DC89-480C-9D0C-CE036205BE10}" type="presParOf" srcId="{21772D1C-A7D4-40C5-BA6C-699657108043}" destId="{5C91C1FC-1EDA-4508-AE5E-251BD69E6A40}" srcOrd="2" destOrd="0" presId="urn:microsoft.com/office/officeart/2005/8/layout/chevron1"/>
    <dgm:cxn modelId="{8DBF992D-2D30-4E10-8D8A-941374C5AA0F}" type="presParOf" srcId="{21772D1C-A7D4-40C5-BA6C-699657108043}" destId="{A437832B-635F-4215-A95D-D0E8990E741C}" srcOrd="3" destOrd="0" presId="urn:microsoft.com/office/officeart/2005/8/layout/chevron1"/>
    <dgm:cxn modelId="{B13FAEA1-40E9-4E07-8FE8-44E5F62282D2}" type="presParOf" srcId="{21772D1C-A7D4-40C5-BA6C-699657108043}" destId="{956EF093-D105-4439-840A-E5F68C32085E}" srcOrd="4" destOrd="0" presId="urn:microsoft.com/office/officeart/2005/8/layout/chevron1"/>
    <dgm:cxn modelId="{B14F6BBB-71ED-46CD-9B10-24AB28B503E3}" type="presParOf" srcId="{21772D1C-A7D4-40C5-BA6C-699657108043}" destId="{A8AC47ED-79FD-425E-8357-2F23460DF86E}" srcOrd="5" destOrd="0" presId="urn:microsoft.com/office/officeart/2005/8/layout/chevron1"/>
    <dgm:cxn modelId="{12E1A5A7-ECCC-4333-BD91-5C8341210DA9}" type="presParOf" srcId="{21772D1C-A7D4-40C5-BA6C-699657108043}" destId="{E516C8C8-06F4-4185-82DE-D2E5019BA20E}" srcOrd="6" destOrd="0" presId="urn:microsoft.com/office/officeart/2005/8/layout/chevron1"/>
    <dgm:cxn modelId="{5D1911CC-5286-4C4E-AFCC-01A03B66DD3E}" type="presParOf" srcId="{21772D1C-A7D4-40C5-BA6C-699657108043}" destId="{5810D61D-8F13-45F6-891C-D8B825CA3B8C}" srcOrd="7" destOrd="0" presId="urn:microsoft.com/office/officeart/2005/8/layout/chevron1"/>
    <dgm:cxn modelId="{1940A2C6-4F80-485C-A362-A5604409CD15}" type="presParOf" srcId="{21772D1C-A7D4-40C5-BA6C-699657108043}" destId="{79097CCA-244A-4DD1-A376-5BEB30CFDE51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6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/>
            <a:t>瀏覽評論</a:t>
          </a:r>
          <a:endParaRPr lang="en-US" altLang="zh-TW" dirty="0" smtClean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C6008E29-128A-42B8-8C1D-C7AFD8B868BE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瀏覽商品明細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A2BA5394-11BD-4730-9ECA-F90AE9CA7C01}" type="parTrans" cxnId="{4E21B113-7A98-46F6-B7EC-CA8288598B2A}">
      <dgm:prSet/>
      <dgm:spPr/>
      <dgm:t>
        <a:bodyPr/>
        <a:lstStyle/>
        <a:p>
          <a:endParaRPr lang="zh-TW" altLang="en-US"/>
        </a:p>
      </dgm:t>
    </dgm:pt>
    <dgm:pt modelId="{7EB70603-F360-42F4-8D11-551E9EF72F7D}" type="sibTrans" cxnId="{4E21B113-7A98-46F6-B7EC-CA8288598B2A}">
      <dgm:prSet/>
      <dgm:spPr/>
      <dgm:t>
        <a:bodyPr/>
        <a:lstStyle/>
        <a:p>
          <a:endParaRPr lang="zh-TW" altLang="en-US"/>
        </a:p>
      </dgm:t>
    </dgm:pt>
    <dgm:pt modelId="{9930953A-60C6-470D-A9AB-B2BD67E3F5DA}">
      <dgm:prSet phldrT="[文字]"/>
      <dgm:spPr/>
      <dgm:t>
        <a:bodyPr/>
        <a:lstStyle/>
        <a:p>
          <a:r>
            <a:rPr lang="zh-TW" altLang="en-US" dirty="0" smtClean="0"/>
            <a:t>按</a:t>
          </a:r>
          <a:r>
            <a:rPr lang="en-US" altLang="zh-TW" dirty="0" smtClean="0"/>
            <a:t>”like”</a:t>
          </a:r>
          <a:r>
            <a:rPr lang="zh-TW" altLang="en-US" dirty="0" smtClean="0"/>
            <a:t>加入我的追蹤</a:t>
          </a:r>
          <a:endParaRPr lang="en-US" altLang="zh-TW" dirty="0" smtClean="0"/>
        </a:p>
      </dgm:t>
    </dgm:pt>
    <dgm:pt modelId="{80F42756-9013-4CCB-801B-1EA7028ADB57}" type="parTrans" cxnId="{DBB4DA8B-A983-4FD9-814B-5C16CCB90AA1}">
      <dgm:prSet/>
      <dgm:spPr/>
      <dgm:t>
        <a:bodyPr/>
        <a:lstStyle/>
        <a:p>
          <a:endParaRPr lang="zh-TW" altLang="en-US"/>
        </a:p>
      </dgm:t>
    </dgm:pt>
    <dgm:pt modelId="{DC81C374-9484-4DDC-8B11-4A1E3C6C50B6}" type="sibTrans" cxnId="{DBB4DA8B-A983-4FD9-814B-5C16CCB90AA1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EF8BB39C-9943-4A45-8AD8-599E4DA44538}" type="pres">
      <dgm:prSet presAssocID="{C6008E29-128A-42B8-8C1D-C7AFD8B868B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2C5C53-F9DC-4BFA-9FCD-CB9EFD66B72A}" type="pres">
      <dgm:prSet presAssocID="{7EB70603-F360-42F4-8D11-551E9EF72F7D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8B259496-8884-403C-B2E8-A66EC3AD7337}" type="pres">
      <dgm:prSet presAssocID="{7EB70603-F360-42F4-8D11-551E9EF72F7D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8716BD76-B2B3-4751-BD77-817C4EA9AC85}" type="pres">
      <dgm:prSet presAssocID="{1E2A2E6B-8BDC-4572-89C8-F3DE8489055C}" presName="node" presStyleLbl="node1" presStyleIdx="1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367C4289-0E42-416F-9179-0FB5183556C8}" type="pres">
      <dgm:prSet presAssocID="{9930953A-60C6-470D-A9AB-B2BD67E3F5D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BED97EC-82F5-48DC-A4AC-E7CC1CAD3ABD}" srcId="{9504239D-D03F-4C87-81E1-C5103D8E20E6}" destId="{1E2A2E6B-8BDC-4572-89C8-F3DE8489055C}" srcOrd="1" destOrd="0" parTransId="{72DC7952-7399-4F0E-A681-1E7B550F8A52}" sibTransId="{2535EE53-C727-4DD0-81D9-4CC79D323B78}"/>
    <dgm:cxn modelId="{9E4318BD-0174-4BFB-8A28-386FDCACF4EB}" type="presOf" srcId="{7EB70603-F360-42F4-8D11-551E9EF72F7D}" destId="{8B259496-8884-403C-B2E8-A66EC3AD7337}" srcOrd="1" destOrd="0" presId="urn:microsoft.com/office/officeart/2005/8/layout/process2"/>
    <dgm:cxn modelId="{94D9492E-2FF1-4A01-9273-2DD62FC7D5EA}" type="presOf" srcId="{9930953A-60C6-470D-A9AB-B2BD67E3F5DA}" destId="{367C4289-0E42-416F-9179-0FB5183556C8}" srcOrd="0" destOrd="0" presId="urn:microsoft.com/office/officeart/2005/8/layout/process2"/>
    <dgm:cxn modelId="{58E44F14-4C83-4D8B-9160-34DB8C252221}" type="presOf" srcId="{C6008E29-128A-42B8-8C1D-C7AFD8B868BE}" destId="{EF8BB39C-9943-4A45-8AD8-599E4DA44538}" srcOrd="0" destOrd="0" presId="urn:microsoft.com/office/officeart/2005/8/layout/process2"/>
    <dgm:cxn modelId="{4E21B113-7A98-46F6-B7EC-CA8288598B2A}" srcId="{9504239D-D03F-4C87-81E1-C5103D8E20E6}" destId="{C6008E29-128A-42B8-8C1D-C7AFD8B868BE}" srcOrd="0" destOrd="0" parTransId="{A2BA5394-11BD-4730-9ECA-F90AE9CA7C01}" sibTransId="{7EB70603-F360-42F4-8D11-551E9EF72F7D}"/>
    <dgm:cxn modelId="{DBB4DA8B-A983-4FD9-814B-5C16CCB90AA1}" srcId="{9504239D-D03F-4C87-81E1-C5103D8E20E6}" destId="{9930953A-60C6-470D-A9AB-B2BD67E3F5DA}" srcOrd="2" destOrd="0" parTransId="{80F42756-9013-4CCB-801B-1EA7028ADB57}" sibTransId="{DC81C374-9484-4DDC-8B11-4A1E3C6C50B6}"/>
    <dgm:cxn modelId="{D08714D5-CA10-4163-80C5-F0AAC07B41E8}" type="presOf" srcId="{9504239D-D03F-4C87-81E1-C5103D8E20E6}" destId="{F79FF4AB-AB47-4508-9C20-2412FC767FB9}" srcOrd="0" destOrd="0" presId="urn:microsoft.com/office/officeart/2005/8/layout/process2"/>
    <dgm:cxn modelId="{57C6094F-43CA-4837-87CE-BD20658AB542}" type="presOf" srcId="{7EB70603-F360-42F4-8D11-551E9EF72F7D}" destId="{0B2C5C53-F9DC-4BFA-9FCD-CB9EFD66B72A}" srcOrd="0" destOrd="0" presId="urn:microsoft.com/office/officeart/2005/8/layout/process2"/>
    <dgm:cxn modelId="{B2534C14-BAC3-4A39-9626-26AE6567116E}" type="presOf" srcId="{1E2A2E6B-8BDC-4572-89C8-F3DE8489055C}" destId="{8716BD76-B2B3-4751-BD77-817C4EA9AC85}" srcOrd="0" destOrd="0" presId="urn:microsoft.com/office/officeart/2005/8/layout/process2"/>
    <dgm:cxn modelId="{6BCA93F1-470D-4047-864F-B7408149E989}" type="presOf" srcId="{2535EE53-C727-4DD0-81D9-4CC79D323B78}" destId="{DF4D5601-4232-474F-A953-BEA90862EC75}" srcOrd="1" destOrd="0" presId="urn:microsoft.com/office/officeart/2005/8/layout/process2"/>
    <dgm:cxn modelId="{267691CB-F478-4B79-9E9D-D16683DD0EB6}" type="presOf" srcId="{2535EE53-C727-4DD0-81D9-4CC79D323B78}" destId="{51710067-E3EC-4893-AA43-EA384F7D9ABC}" srcOrd="0" destOrd="0" presId="urn:microsoft.com/office/officeart/2005/8/layout/process2"/>
    <dgm:cxn modelId="{46109BFE-248F-4E40-B7A9-3E83C95B97AA}" type="presParOf" srcId="{F79FF4AB-AB47-4508-9C20-2412FC767FB9}" destId="{EF8BB39C-9943-4A45-8AD8-599E4DA44538}" srcOrd="0" destOrd="0" presId="urn:microsoft.com/office/officeart/2005/8/layout/process2"/>
    <dgm:cxn modelId="{25CA22D2-4721-4B3C-8720-DF3D15FB1235}" type="presParOf" srcId="{F79FF4AB-AB47-4508-9C20-2412FC767FB9}" destId="{0B2C5C53-F9DC-4BFA-9FCD-CB9EFD66B72A}" srcOrd="1" destOrd="0" presId="urn:microsoft.com/office/officeart/2005/8/layout/process2"/>
    <dgm:cxn modelId="{96165CD3-D68F-42EA-9528-46AAA382DDFC}" type="presParOf" srcId="{0B2C5C53-F9DC-4BFA-9FCD-CB9EFD66B72A}" destId="{8B259496-8884-403C-B2E8-A66EC3AD7337}" srcOrd="0" destOrd="0" presId="urn:microsoft.com/office/officeart/2005/8/layout/process2"/>
    <dgm:cxn modelId="{4092A6B6-28A7-4248-9AC3-E22DC1212DE3}" type="presParOf" srcId="{F79FF4AB-AB47-4508-9C20-2412FC767FB9}" destId="{8716BD76-B2B3-4751-BD77-817C4EA9AC85}" srcOrd="2" destOrd="0" presId="urn:microsoft.com/office/officeart/2005/8/layout/process2"/>
    <dgm:cxn modelId="{26B36570-4BA2-4723-829F-4B97EBE04844}" type="presParOf" srcId="{F79FF4AB-AB47-4508-9C20-2412FC767FB9}" destId="{51710067-E3EC-4893-AA43-EA384F7D9ABC}" srcOrd="3" destOrd="0" presId="urn:microsoft.com/office/officeart/2005/8/layout/process2"/>
    <dgm:cxn modelId="{645EF981-A633-4215-86EE-7B4F66DC818E}" type="presParOf" srcId="{51710067-E3EC-4893-AA43-EA384F7D9ABC}" destId="{DF4D5601-4232-474F-A953-BEA90862EC75}" srcOrd="0" destOrd="0" presId="urn:microsoft.com/office/officeart/2005/8/layout/process2"/>
    <dgm:cxn modelId="{7FBCEAB6-A9B3-4BB1-820B-B684828F4DBE}" type="presParOf" srcId="{F79FF4AB-AB47-4508-9C20-2412FC767FB9}" destId="{367C4289-0E42-416F-9179-0FB5183556C8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7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瀏覽商城頁面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09B9E543-F507-4710-BF8F-0D868243DCC9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瀏覽商品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4592B6C-405A-40AC-AB6F-2B0A0950B40A}" type="sibTrans" cxnId="{1D6598F6-3A22-46F7-9A86-D3580CCB9C3C}">
      <dgm:prSet/>
      <dgm:spPr/>
      <dgm:t>
        <a:bodyPr/>
        <a:lstStyle/>
        <a:p>
          <a:endParaRPr lang="zh-TW" altLang="en-US"/>
        </a:p>
      </dgm:t>
    </dgm:pt>
    <dgm:pt modelId="{31A2A802-8C1B-4C5A-9965-3A8C5C5E6FE0}" type="parTrans" cxnId="{1D6598F6-3A22-46F7-9A86-D3580CCB9C3C}">
      <dgm:prSet/>
      <dgm:spPr/>
      <dgm:t>
        <a:bodyPr/>
        <a:lstStyle/>
        <a:p>
          <a:endParaRPr lang="zh-TW" altLang="en-US"/>
        </a:p>
      </dgm:t>
    </dgm:pt>
    <dgm:pt modelId="{FB202503-E1CB-43A5-9533-282D311C1B35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加入購物車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B9E8EBFB-41E4-4812-BC5F-841E77DF7548}" type="parTrans" cxnId="{DE7F11E0-B8A8-48F9-9D25-7FB1DF473AE7}">
      <dgm:prSet/>
      <dgm:spPr/>
      <dgm:t>
        <a:bodyPr/>
        <a:lstStyle/>
        <a:p>
          <a:endParaRPr lang="zh-TW" altLang="en-US"/>
        </a:p>
      </dgm:t>
    </dgm:pt>
    <dgm:pt modelId="{056C3888-0AA9-48FB-BACF-FF52157DC02E}" type="sibTrans" cxnId="{DE7F11E0-B8A8-48F9-9D25-7FB1DF473AE7}">
      <dgm:prSet/>
      <dgm:spPr/>
      <dgm:t>
        <a:bodyPr/>
        <a:lstStyle/>
        <a:p>
          <a:endParaRPr lang="zh-TW" altLang="en-US"/>
        </a:p>
      </dgm:t>
    </dgm:pt>
    <dgm:pt modelId="{4339C61B-A531-4538-A21D-AB3A67C651C1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查看商品明細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B4F268D8-0757-48C2-BB03-5BB38EBCCCDF}" type="parTrans" cxnId="{BF1B72BD-6C74-4D7E-A659-D1D2EDDFC45D}">
      <dgm:prSet/>
      <dgm:spPr/>
      <dgm:t>
        <a:bodyPr/>
        <a:lstStyle/>
        <a:p>
          <a:endParaRPr lang="zh-TW" altLang="en-US"/>
        </a:p>
      </dgm:t>
    </dgm:pt>
    <dgm:pt modelId="{6E46673B-F175-4846-984D-1B4C3132B47D}" type="sibTrans" cxnId="{BF1B72BD-6C74-4D7E-A659-D1D2EDDFC45D}">
      <dgm:prSet/>
      <dgm:spPr/>
      <dgm:t>
        <a:bodyPr/>
        <a:lstStyle/>
        <a:p>
          <a:endParaRPr lang="zh-TW" altLang="en-US"/>
        </a:p>
      </dgm:t>
    </dgm:pt>
    <dgm:pt modelId="{978C4763-6C3B-4478-82ED-1B829A50548C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加入我的追蹤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10747403-0D96-4BD0-8F61-C081D8A4D1E3}" type="parTrans" cxnId="{D23F71A8-5E02-42D9-8661-B43FDB0EA6BD}">
      <dgm:prSet/>
      <dgm:spPr/>
      <dgm:t>
        <a:bodyPr/>
        <a:lstStyle/>
        <a:p>
          <a:endParaRPr lang="zh-TW" altLang="en-US"/>
        </a:p>
      </dgm:t>
    </dgm:pt>
    <dgm:pt modelId="{FB133C02-9DBF-4C03-8E60-71A1AEDA703C}" type="sibTrans" cxnId="{D23F71A8-5E02-42D9-8661-B43FDB0EA6BD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5C91C1FC-1EDA-4508-AE5E-251BD69E6A40}" type="pres">
      <dgm:prSet presAssocID="{09B9E543-F507-4710-BF8F-0D868243DCC9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37832B-635F-4215-A95D-D0E8990E741C}" type="pres">
      <dgm:prSet presAssocID="{44592B6C-405A-40AC-AB6F-2B0A0950B40A}" presName="parTxOnlySpace" presStyleCnt="0"/>
      <dgm:spPr/>
    </dgm:pt>
    <dgm:pt modelId="{E8D17989-9BEB-4444-B1D8-3D798C819A6C}" type="pres">
      <dgm:prSet presAssocID="{4339C61B-A531-4538-A21D-AB3A67C651C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505D049-4C36-4848-AD06-2813AD9D76C4}" type="pres">
      <dgm:prSet presAssocID="{6E46673B-F175-4846-984D-1B4C3132B47D}" presName="parTxOnlySpace" presStyleCnt="0"/>
      <dgm:spPr/>
    </dgm:pt>
    <dgm:pt modelId="{B642B7C0-8862-497D-97C0-6468B1C7C8D9}" type="pres">
      <dgm:prSet presAssocID="{978C4763-6C3B-4478-82ED-1B829A50548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5062B0E-CA40-4C34-A810-98C3B43F60A0}" type="pres">
      <dgm:prSet presAssocID="{FB133C02-9DBF-4C03-8E60-71A1AEDA703C}" presName="parTxOnlySpace" presStyleCnt="0"/>
      <dgm:spPr/>
    </dgm:pt>
    <dgm:pt modelId="{956EF093-D105-4439-840A-E5F68C32085E}" type="pres">
      <dgm:prSet presAssocID="{FB202503-E1CB-43A5-9533-282D311C1B35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F1B72BD-6C74-4D7E-A659-D1D2EDDFC45D}" srcId="{79FE7BC9-31E8-462C-B6AA-952CCFF278AF}" destId="{4339C61B-A531-4538-A21D-AB3A67C651C1}" srcOrd="2" destOrd="0" parTransId="{B4F268D8-0757-48C2-BB03-5BB38EBCCCDF}" sibTransId="{6E46673B-F175-4846-984D-1B4C3132B47D}"/>
    <dgm:cxn modelId="{FE33D2ED-994C-4204-AD1F-F9D382056A90}" type="presOf" srcId="{09B9E543-F507-4710-BF8F-0D868243DCC9}" destId="{5C91C1FC-1EDA-4508-AE5E-251BD69E6A40}" srcOrd="0" destOrd="0" presId="urn:microsoft.com/office/officeart/2005/8/layout/chevron1"/>
    <dgm:cxn modelId="{206D9252-71DF-490C-A357-8A3CE5DD45F3}" type="presOf" srcId="{79FE7BC9-31E8-462C-B6AA-952CCFF278AF}" destId="{21772D1C-A7D4-40C5-BA6C-699657108043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641AAA3D-B504-4325-AF4C-F9369D9C283F}" type="presOf" srcId="{FB202503-E1CB-43A5-9533-282D311C1B35}" destId="{956EF093-D105-4439-840A-E5F68C32085E}" srcOrd="0" destOrd="0" presId="urn:microsoft.com/office/officeart/2005/8/layout/chevron1"/>
    <dgm:cxn modelId="{D23F71A8-5E02-42D9-8661-B43FDB0EA6BD}" srcId="{79FE7BC9-31E8-462C-B6AA-952CCFF278AF}" destId="{978C4763-6C3B-4478-82ED-1B829A50548C}" srcOrd="3" destOrd="0" parTransId="{10747403-0D96-4BD0-8F61-C081D8A4D1E3}" sibTransId="{FB133C02-9DBF-4C03-8E60-71A1AEDA703C}"/>
    <dgm:cxn modelId="{493E56BB-A57E-45DB-B778-CF6F38C4F5CB}" type="presOf" srcId="{03C2112B-73F3-4D73-B42A-6D94320E979A}" destId="{90C9BFA0-690A-4D10-AF26-1DFAB2CF56CD}" srcOrd="0" destOrd="0" presId="urn:microsoft.com/office/officeart/2005/8/layout/chevron1"/>
    <dgm:cxn modelId="{44FA93A5-9ACF-492B-81CF-A46BFBB240F1}" type="presOf" srcId="{978C4763-6C3B-4478-82ED-1B829A50548C}" destId="{B642B7C0-8862-497D-97C0-6468B1C7C8D9}" srcOrd="0" destOrd="0" presId="urn:microsoft.com/office/officeart/2005/8/layout/chevron1"/>
    <dgm:cxn modelId="{1D6598F6-3A22-46F7-9A86-D3580CCB9C3C}" srcId="{79FE7BC9-31E8-462C-B6AA-952CCFF278AF}" destId="{09B9E543-F507-4710-BF8F-0D868243DCC9}" srcOrd="1" destOrd="0" parTransId="{31A2A802-8C1B-4C5A-9965-3A8C5C5E6FE0}" sibTransId="{44592B6C-405A-40AC-AB6F-2B0A0950B40A}"/>
    <dgm:cxn modelId="{69ED32EF-549F-438F-8940-AB4C5F455FDE}" type="presOf" srcId="{4339C61B-A531-4538-A21D-AB3A67C651C1}" destId="{E8D17989-9BEB-4444-B1D8-3D798C819A6C}" srcOrd="0" destOrd="0" presId="urn:microsoft.com/office/officeart/2005/8/layout/chevron1"/>
    <dgm:cxn modelId="{DE7F11E0-B8A8-48F9-9D25-7FB1DF473AE7}" srcId="{79FE7BC9-31E8-462C-B6AA-952CCFF278AF}" destId="{FB202503-E1CB-43A5-9533-282D311C1B35}" srcOrd="4" destOrd="0" parTransId="{B9E8EBFB-41E4-4812-BC5F-841E77DF7548}" sibTransId="{056C3888-0AA9-48FB-BACF-FF52157DC02E}"/>
    <dgm:cxn modelId="{AE0A6F60-579C-43CD-86CB-5DFD6644A766}" type="presParOf" srcId="{21772D1C-A7D4-40C5-BA6C-699657108043}" destId="{90C9BFA0-690A-4D10-AF26-1DFAB2CF56CD}" srcOrd="0" destOrd="0" presId="urn:microsoft.com/office/officeart/2005/8/layout/chevron1"/>
    <dgm:cxn modelId="{3DB51204-DCC8-400A-AB00-147B635E550B}" type="presParOf" srcId="{21772D1C-A7D4-40C5-BA6C-699657108043}" destId="{5F04D11A-BBAB-417F-B32B-BDAF201D13FD}" srcOrd="1" destOrd="0" presId="urn:microsoft.com/office/officeart/2005/8/layout/chevron1"/>
    <dgm:cxn modelId="{096C04A7-76D1-44AC-AAE2-B772C7F34BE4}" type="presParOf" srcId="{21772D1C-A7D4-40C5-BA6C-699657108043}" destId="{5C91C1FC-1EDA-4508-AE5E-251BD69E6A40}" srcOrd="2" destOrd="0" presId="urn:microsoft.com/office/officeart/2005/8/layout/chevron1"/>
    <dgm:cxn modelId="{67D8083B-386A-477D-ADB6-C35B06901C23}" type="presParOf" srcId="{21772D1C-A7D4-40C5-BA6C-699657108043}" destId="{A437832B-635F-4215-A95D-D0E8990E741C}" srcOrd="3" destOrd="0" presId="urn:microsoft.com/office/officeart/2005/8/layout/chevron1"/>
    <dgm:cxn modelId="{A7AAC7E7-424E-486C-A2A9-76E8937B2180}" type="presParOf" srcId="{21772D1C-A7D4-40C5-BA6C-699657108043}" destId="{E8D17989-9BEB-4444-B1D8-3D798C819A6C}" srcOrd="4" destOrd="0" presId="urn:microsoft.com/office/officeart/2005/8/layout/chevron1"/>
    <dgm:cxn modelId="{EDBF6E0D-3BDD-488A-985B-EA47E0679C62}" type="presParOf" srcId="{21772D1C-A7D4-40C5-BA6C-699657108043}" destId="{C505D049-4C36-4848-AD06-2813AD9D76C4}" srcOrd="5" destOrd="0" presId="urn:microsoft.com/office/officeart/2005/8/layout/chevron1"/>
    <dgm:cxn modelId="{975007BF-DC68-400C-9A9B-25AC2850E975}" type="presParOf" srcId="{21772D1C-A7D4-40C5-BA6C-699657108043}" destId="{B642B7C0-8862-497D-97C0-6468B1C7C8D9}" srcOrd="6" destOrd="0" presId="urn:microsoft.com/office/officeart/2005/8/layout/chevron1"/>
    <dgm:cxn modelId="{23243608-DF2A-4DB4-887A-C226F4AAB119}" type="presParOf" srcId="{21772D1C-A7D4-40C5-BA6C-699657108043}" destId="{45062B0E-CA40-4C34-A810-98C3B43F60A0}" srcOrd="7" destOrd="0" presId="urn:microsoft.com/office/officeart/2005/8/layout/chevron1"/>
    <dgm:cxn modelId="{9A6E8437-012F-4A3A-8FDC-EF2609025371}" type="presParOf" srcId="{21772D1C-A7D4-40C5-BA6C-699657108043}" destId="{956EF093-D105-4439-840A-E5F68C32085E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8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 custT="1"/>
      <dgm:spPr/>
      <dgm:t>
        <a:bodyPr/>
        <a:lstStyle/>
        <a:p>
          <a:r>
            <a:rPr lang="zh-TW" altLang="en-US" sz="1100" dirty="0" smtClean="0">
              <a:latin typeface="微軟正黑體" pitchFamily="34" charset="-120"/>
              <a:ea typeface="微軟正黑體" pitchFamily="34" charset="-120"/>
            </a:rPr>
            <a:t>瀏覽商品明細時</a:t>
          </a:r>
          <a:endParaRPr lang="en-US" altLang="zh-TW" sz="1100" dirty="0" smtClean="0">
            <a:latin typeface="微軟正黑體" pitchFamily="34" charset="-120"/>
            <a:ea typeface="微軟正黑體" pitchFamily="34" charset="-120"/>
          </a:endParaRPr>
        </a:p>
        <a:p>
          <a:r>
            <a:rPr lang="zh-TW" altLang="en-US" sz="1100" dirty="0" smtClean="0">
              <a:latin typeface="微軟正黑體" pitchFamily="34" charset="-120"/>
              <a:ea typeface="微軟正黑體" pitchFamily="34" charset="-120"/>
            </a:rPr>
            <a:t>可輸入數量加入購物車</a:t>
          </a:r>
          <a:endParaRPr lang="en-US" altLang="zh-TW" sz="1100" dirty="0" smtClean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C6008E29-128A-42B8-8C1D-C7AFD8B868BE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瀏覽商品時</a:t>
          </a:r>
          <a:endParaRPr lang="en-US" altLang="zh-TW" sz="1200" dirty="0" smtClean="0">
            <a:latin typeface="微軟正黑體" pitchFamily="34" charset="-120"/>
            <a:ea typeface="微軟正黑體" pitchFamily="34" charset="-120"/>
          </a:endParaRPr>
        </a:p>
        <a:p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可加入購物車</a:t>
          </a:r>
          <a:endParaRPr lang="zh-TW" altLang="en-US" sz="1200" dirty="0">
            <a:latin typeface="微軟正黑體" pitchFamily="34" charset="-120"/>
            <a:ea typeface="微軟正黑體" pitchFamily="34" charset="-120"/>
          </a:endParaRPr>
        </a:p>
      </dgm:t>
    </dgm:pt>
    <dgm:pt modelId="{A2BA5394-11BD-4730-9ECA-F90AE9CA7C01}" type="parTrans" cxnId="{4E21B113-7A98-46F6-B7EC-CA8288598B2A}">
      <dgm:prSet/>
      <dgm:spPr/>
      <dgm:t>
        <a:bodyPr/>
        <a:lstStyle/>
        <a:p>
          <a:endParaRPr lang="zh-TW" altLang="en-US"/>
        </a:p>
      </dgm:t>
    </dgm:pt>
    <dgm:pt modelId="{7EB70603-F360-42F4-8D11-551E9EF72F7D}" type="sibTrans" cxnId="{4E21B113-7A98-46F6-B7EC-CA8288598B2A}">
      <dgm:prSet/>
      <dgm:spPr/>
      <dgm:t>
        <a:bodyPr/>
        <a:lstStyle/>
        <a:p>
          <a:endParaRPr lang="zh-TW" altLang="en-US"/>
        </a:p>
      </dgm:t>
    </dgm:pt>
    <dgm:pt modelId="{F9CA35DC-CBE4-4B78-9C08-1296B0364119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導覽列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”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背包圖示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”</a:t>
          </a:r>
        </a:p>
        <a:p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顯示購買商品</a:t>
          </a:r>
          <a:endParaRPr lang="en-US" altLang="zh-TW" sz="1200" dirty="0" smtClean="0">
            <a:latin typeface="微軟正黑體" pitchFamily="34" charset="-120"/>
            <a:ea typeface="微軟正黑體" pitchFamily="34" charset="-120"/>
          </a:endParaRPr>
        </a:p>
      </dgm:t>
    </dgm:pt>
    <dgm:pt modelId="{88B84AF5-2F3F-4AF7-ACA4-FF25010DA31C}" type="parTrans" cxnId="{EA1EDE1C-AD45-4355-954C-88BFEF85DA9B}">
      <dgm:prSet/>
      <dgm:spPr/>
      <dgm:t>
        <a:bodyPr/>
        <a:lstStyle/>
        <a:p>
          <a:endParaRPr lang="zh-TW" altLang="en-US"/>
        </a:p>
      </dgm:t>
    </dgm:pt>
    <dgm:pt modelId="{7D211217-5B88-41E5-BB22-0363A426204B}" type="sibTrans" cxnId="{EA1EDE1C-AD45-4355-954C-88BFEF85DA9B}">
      <dgm:prSet/>
      <dgm:spPr/>
      <dgm:t>
        <a:bodyPr/>
        <a:lstStyle/>
        <a:p>
          <a:endParaRPr lang="zh-TW" altLang="en-US"/>
        </a:p>
      </dgm:t>
    </dgm:pt>
    <dgm:pt modelId="{5D7BB2F6-E045-4074-B683-806CBCA17AE3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點選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”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背包圖示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”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可查看購買明細並刪除</a:t>
          </a:r>
          <a:endParaRPr lang="en-US" altLang="zh-TW" sz="1200" dirty="0" smtClean="0">
            <a:latin typeface="微軟正黑體" pitchFamily="34" charset="-120"/>
            <a:ea typeface="微軟正黑體" pitchFamily="34" charset="-120"/>
          </a:endParaRPr>
        </a:p>
      </dgm:t>
    </dgm:pt>
    <dgm:pt modelId="{057470B4-3978-4C7A-9207-B376A92C3664}" type="parTrans" cxnId="{EE2935B4-3476-4D8A-9036-EB623316F078}">
      <dgm:prSet/>
      <dgm:spPr/>
      <dgm:t>
        <a:bodyPr/>
        <a:lstStyle/>
        <a:p>
          <a:endParaRPr lang="zh-TW" altLang="en-US"/>
        </a:p>
      </dgm:t>
    </dgm:pt>
    <dgm:pt modelId="{29583CFA-BD22-4D07-9A34-7E2B09EEE844}" type="sibTrans" cxnId="{EE2935B4-3476-4D8A-9036-EB623316F078}">
      <dgm:prSet/>
      <dgm:spPr/>
      <dgm:t>
        <a:bodyPr/>
        <a:lstStyle/>
        <a:p>
          <a:endParaRPr lang="zh-TW" altLang="en-US"/>
        </a:p>
      </dgm:t>
    </dgm:pt>
    <dgm:pt modelId="{7C811119-E978-4489-903D-4C95150FDECE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瀏覽試衣間時</a:t>
          </a:r>
          <a:endParaRPr lang="en-US" altLang="zh-TW" sz="1200" dirty="0" smtClean="0">
            <a:latin typeface="微軟正黑體" pitchFamily="34" charset="-120"/>
            <a:ea typeface="微軟正黑體" pitchFamily="34" charset="-120"/>
          </a:endParaRPr>
        </a:p>
        <a:p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可加入購物車</a:t>
          </a:r>
          <a:endParaRPr lang="en-US" altLang="zh-TW" sz="1200" dirty="0" smtClean="0"/>
        </a:p>
      </dgm:t>
    </dgm:pt>
    <dgm:pt modelId="{22EE087B-77D6-4C3A-B09C-BD1502C43B47}" type="parTrans" cxnId="{62A71029-A57C-4C8B-A5A9-3B56E3E770BD}">
      <dgm:prSet/>
      <dgm:spPr/>
      <dgm:t>
        <a:bodyPr/>
        <a:lstStyle/>
        <a:p>
          <a:endParaRPr lang="zh-TW" altLang="en-US"/>
        </a:p>
      </dgm:t>
    </dgm:pt>
    <dgm:pt modelId="{CD322EC5-DB08-439E-89E6-4B58C5B9F8F9}" type="sibTrans" cxnId="{62A71029-A57C-4C8B-A5A9-3B56E3E770BD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EF8BB39C-9943-4A45-8AD8-599E4DA44538}" type="pres">
      <dgm:prSet presAssocID="{C6008E29-128A-42B8-8C1D-C7AFD8B868BE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2C5C53-F9DC-4BFA-9FCD-CB9EFD66B72A}" type="pres">
      <dgm:prSet presAssocID="{7EB70603-F360-42F4-8D11-551E9EF72F7D}" presName="sibTrans" presStyleLbl="sibTrans2D1" presStyleIdx="0" presStyleCnt="4"/>
      <dgm:spPr/>
      <dgm:t>
        <a:bodyPr/>
        <a:lstStyle/>
        <a:p>
          <a:endParaRPr lang="zh-TW" altLang="en-US"/>
        </a:p>
      </dgm:t>
    </dgm:pt>
    <dgm:pt modelId="{8B259496-8884-403C-B2E8-A66EC3AD7337}" type="pres">
      <dgm:prSet presAssocID="{7EB70603-F360-42F4-8D11-551E9EF72F7D}" presName="connectorText" presStyleLbl="sibTrans2D1" presStyleIdx="0" presStyleCnt="4"/>
      <dgm:spPr/>
      <dgm:t>
        <a:bodyPr/>
        <a:lstStyle/>
        <a:p>
          <a:endParaRPr lang="zh-TW" altLang="en-US"/>
        </a:p>
      </dgm:t>
    </dgm:pt>
    <dgm:pt modelId="{8716BD76-B2B3-4751-BD77-817C4EA9AC85}" type="pres">
      <dgm:prSet presAssocID="{1E2A2E6B-8BDC-4572-89C8-F3DE8489055C}" presName="node" presStyleLbl="node1" presStyleIdx="1" presStyleCnt="5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1" presStyleCnt="4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1" presStyleCnt="4"/>
      <dgm:spPr/>
      <dgm:t>
        <a:bodyPr/>
        <a:lstStyle/>
        <a:p>
          <a:endParaRPr lang="zh-TW" altLang="en-US"/>
        </a:p>
      </dgm:t>
    </dgm:pt>
    <dgm:pt modelId="{8D89D021-38CF-4DA9-B3BA-E5962EC84F4C}" type="pres">
      <dgm:prSet presAssocID="{7C811119-E978-4489-903D-4C95150FDECE}" presName="node" presStyleLbl="node1" presStyleIdx="2" presStyleCnt="5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2513BA8-0AD6-44EE-9812-C4028386F279}" type="pres">
      <dgm:prSet presAssocID="{CD322EC5-DB08-439E-89E6-4B58C5B9F8F9}" presName="sibTrans" presStyleLbl="sibTrans2D1" presStyleIdx="2" presStyleCnt="4"/>
      <dgm:spPr/>
      <dgm:t>
        <a:bodyPr/>
        <a:lstStyle/>
        <a:p>
          <a:endParaRPr lang="zh-TW" altLang="en-US"/>
        </a:p>
      </dgm:t>
    </dgm:pt>
    <dgm:pt modelId="{D307AAB8-3774-456A-AB24-32E1188B9112}" type="pres">
      <dgm:prSet presAssocID="{CD322EC5-DB08-439E-89E6-4B58C5B9F8F9}" presName="connectorText" presStyleLbl="sibTrans2D1" presStyleIdx="2" presStyleCnt="4"/>
      <dgm:spPr/>
      <dgm:t>
        <a:bodyPr/>
        <a:lstStyle/>
        <a:p>
          <a:endParaRPr lang="zh-TW" altLang="en-US"/>
        </a:p>
      </dgm:t>
    </dgm:pt>
    <dgm:pt modelId="{B43FDCEB-F09A-48F3-B75F-2B40DC2D5AA0}" type="pres">
      <dgm:prSet presAssocID="{F9CA35DC-CBE4-4B78-9C08-1296B036411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F4C7EC5-F6D2-4B10-A2EB-B66B8875B79D}" type="pres">
      <dgm:prSet presAssocID="{7D211217-5B88-41E5-BB22-0363A426204B}" presName="sibTrans" presStyleLbl="sibTrans2D1" presStyleIdx="3" presStyleCnt="4"/>
      <dgm:spPr/>
      <dgm:t>
        <a:bodyPr/>
        <a:lstStyle/>
        <a:p>
          <a:endParaRPr lang="zh-TW" altLang="en-US"/>
        </a:p>
      </dgm:t>
    </dgm:pt>
    <dgm:pt modelId="{7ECB97BE-9285-40B9-B534-F9ABCE89A2CB}" type="pres">
      <dgm:prSet presAssocID="{7D211217-5B88-41E5-BB22-0363A426204B}" presName="connectorText" presStyleLbl="sibTrans2D1" presStyleIdx="3" presStyleCnt="4"/>
      <dgm:spPr/>
      <dgm:t>
        <a:bodyPr/>
        <a:lstStyle/>
        <a:p>
          <a:endParaRPr lang="zh-TW" altLang="en-US"/>
        </a:p>
      </dgm:t>
    </dgm:pt>
    <dgm:pt modelId="{06A09C3E-6367-46F6-A1B2-82EECAFB867E}" type="pres">
      <dgm:prSet presAssocID="{5D7BB2F6-E045-4074-B683-806CBCA17AE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CF706C5-58DB-45E8-AE15-568DB6B6E3EE}" type="presOf" srcId="{5D7BB2F6-E045-4074-B683-806CBCA17AE3}" destId="{06A09C3E-6367-46F6-A1B2-82EECAFB867E}" srcOrd="0" destOrd="0" presId="urn:microsoft.com/office/officeart/2005/8/layout/process2"/>
    <dgm:cxn modelId="{EA1EDE1C-AD45-4355-954C-88BFEF85DA9B}" srcId="{9504239D-D03F-4C87-81E1-C5103D8E20E6}" destId="{F9CA35DC-CBE4-4B78-9C08-1296B0364119}" srcOrd="3" destOrd="0" parTransId="{88B84AF5-2F3F-4AF7-ACA4-FF25010DA31C}" sibTransId="{7D211217-5B88-41E5-BB22-0363A426204B}"/>
    <dgm:cxn modelId="{80E80078-0377-4889-8361-8E5BE2666D12}" type="presOf" srcId="{2535EE53-C727-4DD0-81D9-4CC79D323B78}" destId="{DF4D5601-4232-474F-A953-BEA90862EC75}" srcOrd="1" destOrd="0" presId="urn:microsoft.com/office/officeart/2005/8/layout/process2"/>
    <dgm:cxn modelId="{8EB78A77-1ED4-490E-8AED-4EC1EC9AED2D}" type="presOf" srcId="{7EB70603-F360-42F4-8D11-551E9EF72F7D}" destId="{8B259496-8884-403C-B2E8-A66EC3AD7337}" srcOrd="1" destOrd="0" presId="urn:microsoft.com/office/officeart/2005/8/layout/process2"/>
    <dgm:cxn modelId="{99E46C59-66C7-4831-9D4E-FACAE6349958}" type="presOf" srcId="{9504239D-D03F-4C87-81E1-C5103D8E20E6}" destId="{F79FF4AB-AB47-4508-9C20-2412FC767FB9}" srcOrd="0" destOrd="0" presId="urn:microsoft.com/office/officeart/2005/8/layout/process2"/>
    <dgm:cxn modelId="{62A71029-A57C-4C8B-A5A9-3B56E3E770BD}" srcId="{9504239D-D03F-4C87-81E1-C5103D8E20E6}" destId="{7C811119-E978-4489-903D-4C95150FDECE}" srcOrd="2" destOrd="0" parTransId="{22EE087B-77D6-4C3A-B09C-BD1502C43B47}" sibTransId="{CD322EC5-DB08-439E-89E6-4B58C5B9F8F9}"/>
    <dgm:cxn modelId="{83769DF3-7259-4139-996E-6F9DB4F38246}" type="presOf" srcId="{7D211217-5B88-41E5-BB22-0363A426204B}" destId="{7ECB97BE-9285-40B9-B534-F9ABCE89A2CB}" srcOrd="1" destOrd="0" presId="urn:microsoft.com/office/officeart/2005/8/layout/process2"/>
    <dgm:cxn modelId="{312228E0-BEED-4491-B34E-1A7C46DA7ED8}" type="presOf" srcId="{C6008E29-128A-42B8-8C1D-C7AFD8B868BE}" destId="{EF8BB39C-9943-4A45-8AD8-599E4DA44538}" srcOrd="0" destOrd="0" presId="urn:microsoft.com/office/officeart/2005/8/layout/process2"/>
    <dgm:cxn modelId="{EE2935B4-3476-4D8A-9036-EB623316F078}" srcId="{9504239D-D03F-4C87-81E1-C5103D8E20E6}" destId="{5D7BB2F6-E045-4074-B683-806CBCA17AE3}" srcOrd="4" destOrd="0" parTransId="{057470B4-3978-4C7A-9207-B376A92C3664}" sibTransId="{29583CFA-BD22-4D07-9A34-7E2B09EEE844}"/>
    <dgm:cxn modelId="{7EA722DB-FB4C-40C9-88F2-41722C796B15}" type="presOf" srcId="{CD322EC5-DB08-439E-89E6-4B58C5B9F8F9}" destId="{82513BA8-0AD6-44EE-9812-C4028386F279}" srcOrd="0" destOrd="0" presId="urn:microsoft.com/office/officeart/2005/8/layout/process2"/>
    <dgm:cxn modelId="{5D169F70-F15E-4EC3-ADF4-D07B53F08702}" type="presOf" srcId="{7D211217-5B88-41E5-BB22-0363A426204B}" destId="{DF4C7EC5-F6D2-4B10-A2EB-B66B8875B79D}" srcOrd="0" destOrd="0" presId="urn:microsoft.com/office/officeart/2005/8/layout/process2"/>
    <dgm:cxn modelId="{CF612172-7DFA-47D1-B708-02F6EFC0A56E}" type="presOf" srcId="{2535EE53-C727-4DD0-81D9-4CC79D323B78}" destId="{51710067-E3EC-4893-AA43-EA384F7D9ABC}" srcOrd="0" destOrd="0" presId="urn:microsoft.com/office/officeart/2005/8/layout/process2"/>
    <dgm:cxn modelId="{2223A109-07EB-42A0-8383-97CEBCFC6ADF}" type="presOf" srcId="{1E2A2E6B-8BDC-4572-89C8-F3DE8489055C}" destId="{8716BD76-B2B3-4751-BD77-817C4EA9AC85}" srcOrd="0" destOrd="0" presId="urn:microsoft.com/office/officeart/2005/8/layout/process2"/>
    <dgm:cxn modelId="{0BED97EC-82F5-48DC-A4AC-E7CC1CAD3ABD}" srcId="{9504239D-D03F-4C87-81E1-C5103D8E20E6}" destId="{1E2A2E6B-8BDC-4572-89C8-F3DE8489055C}" srcOrd="1" destOrd="0" parTransId="{72DC7952-7399-4F0E-A681-1E7B550F8A52}" sibTransId="{2535EE53-C727-4DD0-81D9-4CC79D323B78}"/>
    <dgm:cxn modelId="{285F960C-7D8B-497F-88F0-D9E219F96AD1}" type="presOf" srcId="{CD322EC5-DB08-439E-89E6-4B58C5B9F8F9}" destId="{D307AAB8-3774-456A-AB24-32E1188B9112}" srcOrd="1" destOrd="0" presId="urn:microsoft.com/office/officeart/2005/8/layout/process2"/>
    <dgm:cxn modelId="{FCB330BE-9FB8-4F0E-9103-7F8592753290}" type="presOf" srcId="{F9CA35DC-CBE4-4B78-9C08-1296B0364119}" destId="{B43FDCEB-F09A-48F3-B75F-2B40DC2D5AA0}" srcOrd="0" destOrd="0" presId="urn:microsoft.com/office/officeart/2005/8/layout/process2"/>
    <dgm:cxn modelId="{4E21B113-7A98-46F6-B7EC-CA8288598B2A}" srcId="{9504239D-D03F-4C87-81E1-C5103D8E20E6}" destId="{C6008E29-128A-42B8-8C1D-C7AFD8B868BE}" srcOrd="0" destOrd="0" parTransId="{A2BA5394-11BD-4730-9ECA-F90AE9CA7C01}" sibTransId="{7EB70603-F360-42F4-8D11-551E9EF72F7D}"/>
    <dgm:cxn modelId="{E737ACE7-01EE-4EBC-AB24-8E90690A97E8}" type="presOf" srcId="{7C811119-E978-4489-903D-4C95150FDECE}" destId="{8D89D021-38CF-4DA9-B3BA-E5962EC84F4C}" srcOrd="0" destOrd="0" presId="urn:microsoft.com/office/officeart/2005/8/layout/process2"/>
    <dgm:cxn modelId="{D8303E3C-DAB7-47EC-B9A4-2E1188F39EC0}" type="presOf" srcId="{7EB70603-F360-42F4-8D11-551E9EF72F7D}" destId="{0B2C5C53-F9DC-4BFA-9FCD-CB9EFD66B72A}" srcOrd="0" destOrd="0" presId="urn:microsoft.com/office/officeart/2005/8/layout/process2"/>
    <dgm:cxn modelId="{6BDC33CA-7D99-4F4C-A89F-2CC6D860D4A1}" type="presParOf" srcId="{F79FF4AB-AB47-4508-9C20-2412FC767FB9}" destId="{EF8BB39C-9943-4A45-8AD8-599E4DA44538}" srcOrd="0" destOrd="0" presId="urn:microsoft.com/office/officeart/2005/8/layout/process2"/>
    <dgm:cxn modelId="{91FA4B34-7953-41C5-9F48-091C068DEEC6}" type="presParOf" srcId="{F79FF4AB-AB47-4508-9C20-2412FC767FB9}" destId="{0B2C5C53-F9DC-4BFA-9FCD-CB9EFD66B72A}" srcOrd="1" destOrd="0" presId="urn:microsoft.com/office/officeart/2005/8/layout/process2"/>
    <dgm:cxn modelId="{0DBC375E-E9E3-4AD8-A8E5-16D80656ADD2}" type="presParOf" srcId="{0B2C5C53-F9DC-4BFA-9FCD-CB9EFD66B72A}" destId="{8B259496-8884-403C-B2E8-A66EC3AD7337}" srcOrd="0" destOrd="0" presId="urn:microsoft.com/office/officeart/2005/8/layout/process2"/>
    <dgm:cxn modelId="{AF786582-6DAB-4C69-96D6-9C3FAD54D3F2}" type="presParOf" srcId="{F79FF4AB-AB47-4508-9C20-2412FC767FB9}" destId="{8716BD76-B2B3-4751-BD77-817C4EA9AC85}" srcOrd="2" destOrd="0" presId="urn:microsoft.com/office/officeart/2005/8/layout/process2"/>
    <dgm:cxn modelId="{396FAA4B-5BA7-4724-845A-FB8065C1AA49}" type="presParOf" srcId="{F79FF4AB-AB47-4508-9C20-2412FC767FB9}" destId="{51710067-E3EC-4893-AA43-EA384F7D9ABC}" srcOrd="3" destOrd="0" presId="urn:microsoft.com/office/officeart/2005/8/layout/process2"/>
    <dgm:cxn modelId="{39D09D01-58D0-4A0E-B893-416B541EEFD7}" type="presParOf" srcId="{51710067-E3EC-4893-AA43-EA384F7D9ABC}" destId="{DF4D5601-4232-474F-A953-BEA90862EC75}" srcOrd="0" destOrd="0" presId="urn:microsoft.com/office/officeart/2005/8/layout/process2"/>
    <dgm:cxn modelId="{4B035A32-1F93-4329-9570-2551D92433E9}" type="presParOf" srcId="{F79FF4AB-AB47-4508-9C20-2412FC767FB9}" destId="{8D89D021-38CF-4DA9-B3BA-E5962EC84F4C}" srcOrd="4" destOrd="0" presId="urn:microsoft.com/office/officeart/2005/8/layout/process2"/>
    <dgm:cxn modelId="{0F0CA42E-FE16-438A-9D05-061ABE3DD331}" type="presParOf" srcId="{F79FF4AB-AB47-4508-9C20-2412FC767FB9}" destId="{82513BA8-0AD6-44EE-9812-C4028386F279}" srcOrd="5" destOrd="0" presId="urn:microsoft.com/office/officeart/2005/8/layout/process2"/>
    <dgm:cxn modelId="{A6214953-EA79-44E3-A022-189A996F07F7}" type="presParOf" srcId="{82513BA8-0AD6-44EE-9812-C4028386F279}" destId="{D307AAB8-3774-456A-AB24-32E1188B9112}" srcOrd="0" destOrd="0" presId="urn:microsoft.com/office/officeart/2005/8/layout/process2"/>
    <dgm:cxn modelId="{39A9D20D-260F-4AB4-9FEC-C9E4B2984170}" type="presParOf" srcId="{F79FF4AB-AB47-4508-9C20-2412FC767FB9}" destId="{B43FDCEB-F09A-48F3-B75F-2B40DC2D5AA0}" srcOrd="6" destOrd="0" presId="urn:microsoft.com/office/officeart/2005/8/layout/process2"/>
    <dgm:cxn modelId="{E49F50D7-5BD1-480B-A803-DD7474D60267}" type="presParOf" srcId="{F79FF4AB-AB47-4508-9C20-2412FC767FB9}" destId="{DF4C7EC5-F6D2-4B10-A2EB-B66B8875B79D}" srcOrd="7" destOrd="0" presId="urn:microsoft.com/office/officeart/2005/8/layout/process2"/>
    <dgm:cxn modelId="{CBF8C856-A032-4482-AB93-1BE83F191708}" type="presParOf" srcId="{DF4C7EC5-F6D2-4B10-A2EB-B66B8875B79D}" destId="{7ECB97BE-9285-40B9-B534-F9ABCE89A2CB}" srcOrd="0" destOrd="0" presId="urn:microsoft.com/office/officeart/2005/8/layout/process2"/>
    <dgm:cxn modelId="{500BA8FF-5EE2-4FA1-B626-255A00D1F981}" type="presParOf" srcId="{F79FF4AB-AB47-4508-9C20-2412FC767FB9}" destId="{06A09C3E-6367-46F6-A1B2-82EECAFB867E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09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FB202503-E1CB-43A5-9533-282D311C1B35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加入購物車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B9E8EBFB-41E4-4812-BC5F-841E77DF7548}" type="parTrans" cxnId="{DE7F11E0-B8A8-48F9-9D25-7FB1DF473AE7}">
      <dgm:prSet/>
      <dgm:spPr/>
      <dgm:t>
        <a:bodyPr/>
        <a:lstStyle/>
        <a:p>
          <a:endParaRPr lang="zh-TW" altLang="en-US"/>
        </a:p>
      </dgm:t>
    </dgm:pt>
    <dgm:pt modelId="{056C3888-0AA9-48FB-BACF-FF52157DC02E}" type="sibTrans" cxnId="{DE7F11E0-B8A8-48F9-9D25-7FB1DF473AE7}">
      <dgm:prSet/>
      <dgm:spPr/>
      <dgm:t>
        <a:bodyPr/>
        <a:lstStyle/>
        <a:p>
          <a:endParaRPr lang="zh-TW" altLang="en-US"/>
        </a:p>
      </dgm:t>
    </dgm:pt>
    <dgm:pt modelId="{47D1DB49-A24F-4F45-BE56-1F1E5A50DFB4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購物車頁面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CE33D047-60D4-4727-806C-682D36266BB6}" type="parTrans" cxnId="{DC43428A-AEAE-4224-978C-E4764D5333E3}">
      <dgm:prSet/>
      <dgm:spPr/>
      <dgm:t>
        <a:bodyPr/>
        <a:lstStyle/>
        <a:p>
          <a:endParaRPr lang="zh-TW" altLang="en-US"/>
        </a:p>
      </dgm:t>
    </dgm:pt>
    <dgm:pt modelId="{7F12CD6D-48B2-41D6-9D72-E6A8C55EA322}" type="sibTrans" cxnId="{DC43428A-AEAE-4224-978C-E4764D5333E3}">
      <dgm:prSet/>
      <dgm:spPr/>
      <dgm:t>
        <a:bodyPr/>
        <a:lstStyle/>
        <a:p>
          <a:endParaRPr lang="zh-TW" altLang="en-US"/>
        </a:p>
      </dgm:t>
    </dgm:pt>
    <dgm:pt modelId="{08F5C3F5-93F7-437C-A07C-C355515DA057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信用卡付款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A8FECC48-89A4-4A9D-BB9F-936E4944CAA1}" type="parTrans" cxnId="{543C9C19-A522-4A7A-B384-950C3CF3F12B}">
      <dgm:prSet/>
      <dgm:spPr/>
      <dgm:t>
        <a:bodyPr/>
        <a:lstStyle/>
        <a:p>
          <a:endParaRPr lang="zh-TW" altLang="en-US"/>
        </a:p>
      </dgm:t>
    </dgm:pt>
    <dgm:pt modelId="{DD5665B4-F280-459E-BBE7-862FE790B793}" type="sibTrans" cxnId="{543C9C19-A522-4A7A-B384-950C3CF3F12B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56EF093-D105-4439-840A-E5F68C32085E}" type="pres">
      <dgm:prSet presAssocID="{FB202503-E1CB-43A5-9533-282D311C1B3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8AC47ED-79FD-425E-8357-2F23460DF86E}" type="pres">
      <dgm:prSet presAssocID="{056C3888-0AA9-48FB-BACF-FF52157DC02E}" presName="parTxOnlySpace" presStyleCnt="0"/>
      <dgm:spPr/>
    </dgm:pt>
    <dgm:pt modelId="{3945716D-34A3-4D28-A62F-6CC5D205E9F0}" type="pres">
      <dgm:prSet presAssocID="{47D1DB49-A24F-4F45-BE56-1F1E5A50DFB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7B9C273-2CB7-4A82-AADD-8A59E1059A2E}" type="pres">
      <dgm:prSet presAssocID="{7F12CD6D-48B2-41D6-9D72-E6A8C55EA322}" presName="parTxOnlySpace" presStyleCnt="0"/>
      <dgm:spPr/>
    </dgm:pt>
    <dgm:pt modelId="{9D39E228-0B11-4F70-9DCD-C9D627FBFAB3}" type="pres">
      <dgm:prSet presAssocID="{08F5C3F5-93F7-437C-A07C-C355515DA057}" presName="parTxOnly" presStyleLbl="node1" presStyleIdx="2" presStyleCnt="3" custLinFactX="37732" custLinFactNeighborX="100000" custLinFactNeighborY="-26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7F11E0-B8A8-48F9-9D25-7FB1DF473AE7}" srcId="{79FE7BC9-31E8-462C-B6AA-952CCFF278AF}" destId="{FB202503-E1CB-43A5-9533-282D311C1B35}" srcOrd="0" destOrd="0" parTransId="{B9E8EBFB-41E4-4812-BC5F-841E77DF7548}" sibTransId="{056C3888-0AA9-48FB-BACF-FF52157DC02E}"/>
    <dgm:cxn modelId="{69B47F35-202E-4469-BC45-DA8228696593}" type="presOf" srcId="{FB202503-E1CB-43A5-9533-282D311C1B35}" destId="{956EF093-D105-4439-840A-E5F68C32085E}" srcOrd="0" destOrd="0" presId="urn:microsoft.com/office/officeart/2005/8/layout/chevron1"/>
    <dgm:cxn modelId="{28F4D0BD-053D-4397-AD76-F9D0EB67EEAD}" type="presOf" srcId="{08F5C3F5-93F7-437C-A07C-C355515DA057}" destId="{9D39E228-0B11-4F70-9DCD-C9D627FBFAB3}" srcOrd="0" destOrd="0" presId="urn:microsoft.com/office/officeart/2005/8/layout/chevron1"/>
    <dgm:cxn modelId="{543C9C19-A522-4A7A-B384-950C3CF3F12B}" srcId="{79FE7BC9-31E8-462C-B6AA-952CCFF278AF}" destId="{08F5C3F5-93F7-437C-A07C-C355515DA057}" srcOrd="2" destOrd="0" parTransId="{A8FECC48-89A4-4A9D-BB9F-936E4944CAA1}" sibTransId="{DD5665B4-F280-459E-BBE7-862FE790B793}"/>
    <dgm:cxn modelId="{DC43428A-AEAE-4224-978C-E4764D5333E3}" srcId="{79FE7BC9-31E8-462C-B6AA-952CCFF278AF}" destId="{47D1DB49-A24F-4F45-BE56-1F1E5A50DFB4}" srcOrd="1" destOrd="0" parTransId="{CE33D047-60D4-4727-806C-682D36266BB6}" sibTransId="{7F12CD6D-48B2-41D6-9D72-E6A8C55EA322}"/>
    <dgm:cxn modelId="{CD4E68D0-4DF4-4741-B8D5-26C059214FC8}" type="presOf" srcId="{47D1DB49-A24F-4F45-BE56-1F1E5A50DFB4}" destId="{3945716D-34A3-4D28-A62F-6CC5D205E9F0}" srcOrd="0" destOrd="0" presId="urn:microsoft.com/office/officeart/2005/8/layout/chevron1"/>
    <dgm:cxn modelId="{5EE204CA-B519-44AF-896C-7BD054FF9A9B}" type="presOf" srcId="{79FE7BC9-31E8-462C-B6AA-952CCFF278AF}" destId="{21772D1C-A7D4-40C5-BA6C-699657108043}" srcOrd="0" destOrd="0" presId="urn:microsoft.com/office/officeart/2005/8/layout/chevron1"/>
    <dgm:cxn modelId="{8E834678-5AD0-427F-9B50-336DCD8E96FC}" type="presParOf" srcId="{21772D1C-A7D4-40C5-BA6C-699657108043}" destId="{956EF093-D105-4439-840A-E5F68C32085E}" srcOrd="0" destOrd="0" presId="urn:microsoft.com/office/officeart/2005/8/layout/chevron1"/>
    <dgm:cxn modelId="{25C0C0F4-43A3-4AA8-B7F0-CE6DAC06BD14}" type="presParOf" srcId="{21772D1C-A7D4-40C5-BA6C-699657108043}" destId="{A8AC47ED-79FD-425E-8357-2F23460DF86E}" srcOrd="1" destOrd="0" presId="urn:microsoft.com/office/officeart/2005/8/layout/chevron1"/>
    <dgm:cxn modelId="{EF5C67C8-A7F3-44E7-BF63-E3740BB4C613}" type="presParOf" srcId="{21772D1C-A7D4-40C5-BA6C-699657108043}" destId="{3945716D-34A3-4D28-A62F-6CC5D205E9F0}" srcOrd="2" destOrd="0" presId="urn:microsoft.com/office/officeart/2005/8/layout/chevron1"/>
    <dgm:cxn modelId="{D6A925CF-DDA6-4D15-AA27-BF548926F189}" type="presParOf" srcId="{21772D1C-A7D4-40C5-BA6C-699657108043}" destId="{17B9C273-2CB7-4A82-AADD-8A59E1059A2E}" srcOrd="3" destOrd="0" presId="urn:microsoft.com/office/officeart/2005/8/layout/chevron1"/>
    <dgm:cxn modelId="{AA351640-F9A8-40E0-BFA1-FF820AAEB3B6}" type="presParOf" srcId="{21772D1C-A7D4-40C5-BA6C-699657108043}" destId="{9D39E228-0B11-4F70-9DCD-C9D627FBFAB3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點擊側邊欄　　　　　　　　　　“員工列表</a:t>
          </a:r>
          <a:r>
            <a: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89BC4397-DDE0-486A-9334-0D645B518EA0}">
      <dgm:prSet phldrT="[文字]" custT="1"/>
      <dgm:spPr/>
      <dgm:t>
        <a:bodyPr/>
        <a:lstStyle/>
        <a:p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點擊“修改</a:t>
          </a:r>
          <a:r>
            <a: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endParaRPr lang="zh-TW" altLang="en-US" sz="1800" dirty="0"/>
        </a:p>
      </dgm:t>
    </dgm:pt>
    <dgm:pt modelId="{5AB30E81-48D4-43CA-B3F0-CA5BC5710B0E}" type="parTrans" cxnId="{156DBA67-E9E1-4F7A-8ACE-22EC9113E139}">
      <dgm:prSet/>
      <dgm:spPr/>
      <dgm:t>
        <a:bodyPr/>
        <a:lstStyle/>
        <a:p>
          <a:endParaRPr lang="zh-TW" altLang="en-US"/>
        </a:p>
      </dgm:t>
    </dgm:pt>
    <dgm:pt modelId="{E0655CF7-52D2-4FC2-B6F0-4F194F7DB7DD}" type="sibTrans" cxnId="{156DBA67-E9E1-4F7A-8ACE-22EC9113E139}">
      <dgm:prSet/>
      <dgm:spPr/>
      <dgm:t>
        <a:bodyPr/>
        <a:lstStyle/>
        <a:p>
          <a:endParaRPr lang="zh-TW" altLang="en-US"/>
        </a:p>
      </dgm:t>
    </dgm:pt>
    <dgm:pt modelId="{9B352292-690D-4218-A332-276D32ECA209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輸入內容並送出新增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142D8BE-06A9-42C2-947C-406913F5DC5A}" type="parTrans" cxnId="{86442011-AEAD-473A-8FA2-3A6CF775D49F}">
      <dgm:prSet/>
      <dgm:spPr/>
      <dgm:t>
        <a:bodyPr/>
        <a:lstStyle/>
        <a:p>
          <a:endParaRPr lang="zh-TW" altLang="en-US"/>
        </a:p>
      </dgm:t>
    </dgm:pt>
    <dgm:pt modelId="{3118FB1F-C3AD-4638-BCA1-DFCF8256934F}" type="sibTrans" cxnId="{86442011-AEAD-473A-8FA2-3A6CF775D49F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293D5ACB-5A04-491D-B54A-93797226E5DB}" type="pres">
      <dgm:prSet presAssocID="{89BC4397-DDE0-486A-9334-0D645B518EA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8228D09-49A9-4F3A-B196-462CD1B800A8}" type="pres">
      <dgm:prSet presAssocID="{E0655CF7-52D2-4FC2-B6F0-4F194F7DB7DD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54844465-2350-42E5-81C1-6D20450C4ADA}" type="pres">
      <dgm:prSet presAssocID="{E0655CF7-52D2-4FC2-B6F0-4F194F7DB7DD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0D4D5184-7869-4311-B188-F167158CB997}" type="pres">
      <dgm:prSet presAssocID="{9B352292-690D-4218-A332-276D32ECA20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DA00C54-3C16-4FD5-AE68-9F7E9FB9E1B0}" type="presOf" srcId="{BE38EFB7-AFE4-41AF-BAA6-07858D24867B}" destId="{EA5D2946-AEBA-40F6-8125-15D7EDF179FD}" srcOrd="1" destOrd="0" presId="urn:microsoft.com/office/officeart/2005/8/layout/process2"/>
    <dgm:cxn modelId="{26E42247-F5BC-4378-BDBF-DC6791A15AAF}" type="presOf" srcId="{9B352292-690D-4218-A332-276D32ECA209}" destId="{0D4D5184-7869-4311-B188-F167158CB997}" srcOrd="0" destOrd="0" presId="urn:microsoft.com/office/officeart/2005/8/layout/process2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86442011-AEAD-473A-8FA2-3A6CF775D49F}" srcId="{9504239D-D03F-4C87-81E1-C5103D8E20E6}" destId="{9B352292-690D-4218-A332-276D32ECA209}" srcOrd="2" destOrd="0" parTransId="{0142D8BE-06A9-42C2-947C-406913F5DC5A}" sibTransId="{3118FB1F-C3AD-4638-BCA1-DFCF8256934F}"/>
    <dgm:cxn modelId="{286F4779-525E-4FD3-AEA8-3AEA6F000130}" type="presOf" srcId="{BE38EFB7-AFE4-41AF-BAA6-07858D24867B}" destId="{2ED5BBD6-9D04-4386-AE6A-8D66DC1FABBB}" srcOrd="0" destOrd="0" presId="urn:microsoft.com/office/officeart/2005/8/layout/process2"/>
    <dgm:cxn modelId="{33300679-FBB2-4AB1-AAE5-DF2532ABCB28}" type="presOf" srcId="{E0655CF7-52D2-4FC2-B6F0-4F194F7DB7DD}" destId="{78228D09-49A9-4F3A-B196-462CD1B800A8}" srcOrd="0" destOrd="0" presId="urn:microsoft.com/office/officeart/2005/8/layout/process2"/>
    <dgm:cxn modelId="{5C0CD873-32EC-4442-9A39-11B32B74FAD9}" type="presOf" srcId="{89BC4397-DDE0-486A-9334-0D645B518EA0}" destId="{293D5ACB-5A04-491D-B54A-93797226E5DB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B75B8E28-E34F-4D6F-81BE-33200A64FB8F}" type="presOf" srcId="{E0655CF7-52D2-4FC2-B6F0-4F194F7DB7DD}" destId="{54844465-2350-42E5-81C1-6D20450C4ADA}" srcOrd="1" destOrd="0" presId="urn:microsoft.com/office/officeart/2005/8/layout/process2"/>
    <dgm:cxn modelId="{156DBA67-E9E1-4F7A-8ACE-22EC9113E139}" srcId="{9504239D-D03F-4C87-81E1-C5103D8E20E6}" destId="{89BC4397-DDE0-486A-9334-0D645B518EA0}" srcOrd="1" destOrd="0" parTransId="{5AB30E81-48D4-43CA-B3F0-CA5BC5710B0E}" sibTransId="{E0655CF7-52D2-4FC2-B6F0-4F194F7DB7DD}"/>
    <dgm:cxn modelId="{A1C1E092-3115-41AB-8A98-49866582FEFC}" type="presParOf" srcId="{F79FF4AB-AB47-4508-9C20-2412FC767FB9}" destId="{068E35AA-2782-44D2-B9F8-C88664E1FCE1}" srcOrd="0" destOrd="0" presId="urn:microsoft.com/office/officeart/2005/8/layout/process2"/>
    <dgm:cxn modelId="{26BA0E3B-2E67-45EB-9914-1FFD8836F177}" type="presParOf" srcId="{F79FF4AB-AB47-4508-9C20-2412FC767FB9}" destId="{2ED5BBD6-9D04-4386-AE6A-8D66DC1FABBB}" srcOrd="1" destOrd="0" presId="urn:microsoft.com/office/officeart/2005/8/layout/process2"/>
    <dgm:cxn modelId="{1C22CC34-0486-47CE-9500-9F6206E6A36E}" type="presParOf" srcId="{2ED5BBD6-9D04-4386-AE6A-8D66DC1FABBB}" destId="{EA5D2946-AEBA-40F6-8125-15D7EDF179FD}" srcOrd="0" destOrd="0" presId="urn:microsoft.com/office/officeart/2005/8/layout/process2"/>
    <dgm:cxn modelId="{9966A5C2-72C8-4C58-822D-5FBCF8452247}" type="presParOf" srcId="{F79FF4AB-AB47-4508-9C20-2412FC767FB9}" destId="{293D5ACB-5A04-491D-B54A-93797226E5DB}" srcOrd="2" destOrd="0" presId="urn:microsoft.com/office/officeart/2005/8/layout/process2"/>
    <dgm:cxn modelId="{999E57F1-D02A-43BA-8E18-BB844C82D836}" type="presParOf" srcId="{F79FF4AB-AB47-4508-9C20-2412FC767FB9}" destId="{78228D09-49A9-4F3A-B196-462CD1B800A8}" srcOrd="3" destOrd="0" presId="urn:microsoft.com/office/officeart/2005/8/layout/process2"/>
    <dgm:cxn modelId="{8FA8CADC-4943-42DF-8B77-BDE4365BBEF4}" type="presParOf" srcId="{78228D09-49A9-4F3A-B196-462CD1B800A8}" destId="{54844465-2350-42E5-81C1-6D20450C4ADA}" srcOrd="0" destOrd="0" presId="urn:microsoft.com/office/officeart/2005/8/layout/process2"/>
    <dgm:cxn modelId="{68962843-ECDE-4436-BC7C-384F4F2CCB55}" type="presParOf" srcId="{F79FF4AB-AB47-4508-9C20-2412FC767FB9}" destId="{0D4D5184-7869-4311-B188-F167158CB99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0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C6008E29-128A-42B8-8C1D-C7AFD8B868BE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點選</a:t>
          </a:r>
          <a:r>
            <a:rPr lang="en-US" altLang="zh-TW" dirty="0" smtClean="0">
              <a:latin typeface="微軟正黑體" pitchFamily="34" charset="-120"/>
              <a:ea typeface="微軟正黑體" pitchFamily="34" charset="-120"/>
            </a:rPr>
            <a:t>”GO</a:t>
          </a:r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 </a:t>
          </a:r>
          <a:r>
            <a:rPr lang="en-US" altLang="zh-TW" dirty="0" smtClean="0">
              <a:latin typeface="微軟正黑體" pitchFamily="34" charset="-120"/>
              <a:ea typeface="微軟正黑體" pitchFamily="34" charset="-120"/>
            </a:rPr>
            <a:t>TO</a:t>
          </a:r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 </a:t>
          </a:r>
          <a:r>
            <a:rPr lang="en-US" altLang="zh-TW" dirty="0" smtClean="0">
              <a:latin typeface="微軟正黑體" pitchFamily="34" charset="-120"/>
              <a:ea typeface="微軟正黑體" pitchFamily="34" charset="-120"/>
            </a:rPr>
            <a:t>CART”</a:t>
          </a:r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進入購物車頁面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A2BA5394-11BD-4730-9ECA-F90AE9CA7C01}" type="parTrans" cxnId="{4E21B113-7A98-46F6-B7EC-CA8288598B2A}">
      <dgm:prSet/>
      <dgm:spPr/>
      <dgm:t>
        <a:bodyPr/>
        <a:lstStyle/>
        <a:p>
          <a:endParaRPr lang="zh-TW" altLang="en-US"/>
        </a:p>
      </dgm:t>
    </dgm:pt>
    <dgm:pt modelId="{7EB70603-F360-42F4-8D11-551E9EF72F7D}" type="sibTrans" cxnId="{4E21B113-7A98-46F6-B7EC-CA8288598B2A}">
      <dgm:prSet/>
      <dgm:spPr/>
      <dgm:t>
        <a:bodyPr/>
        <a:lstStyle/>
        <a:p>
          <a:endParaRPr lang="zh-TW" altLang="en-US"/>
        </a:p>
      </dgm:t>
    </dgm:pt>
    <dgm:pt modelId="{F9CA35DC-CBE4-4B78-9C08-1296B0364119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點選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”Keep Shopping”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回商品頁面</a:t>
          </a:r>
          <a:endParaRPr lang="en-US" altLang="zh-TW" sz="1200" dirty="0" smtClean="0"/>
        </a:p>
      </dgm:t>
    </dgm:pt>
    <dgm:pt modelId="{88B84AF5-2F3F-4AF7-ACA4-FF25010DA31C}" type="parTrans" cxnId="{EA1EDE1C-AD45-4355-954C-88BFEF85DA9B}">
      <dgm:prSet/>
      <dgm:spPr/>
      <dgm:t>
        <a:bodyPr/>
        <a:lstStyle/>
        <a:p>
          <a:endParaRPr lang="zh-TW" altLang="en-US"/>
        </a:p>
      </dgm:t>
    </dgm:pt>
    <dgm:pt modelId="{7D211217-5B88-41E5-BB22-0363A426204B}" type="sibTrans" cxnId="{EA1EDE1C-AD45-4355-954C-88BFEF85DA9B}">
      <dgm:prSet/>
      <dgm:spPr/>
      <dgm:t>
        <a:bodyPr/>
        <a:lstStyle/>
        <a:p>
          <a:endParaRPr lang="zh-TW" altLang="en-US"/>
        </a:p>
      </dgm:t>
    </dgm:pt>
    <dgm:pt modelId="{767BB8CF-35E0-499F-9BDC-6C31FC4B8A35}">
      <dgm:prSet phldrT="[文字]" custT="1"/>
      <dgm:spPr/>
      <dgm:t>
        <a:bodyPr/>
        <a:lstStyle/>
        <a:p>
          <a:r>
            <a:rPr lang="zh-TW" altLang="en-US" sz="1200" smtClean="0"/>
            <a:t>更改數量或刪除商品</a:t>
          </a:r>
          <a:endParaRPr lang="en-US" altLang="zh-TW" sz="1200" dirty="0" smtClean="0"/>
        </a:p>
      </dgm:t>
    </dgm:pt>
    <dgm:pt modelId="{E0ED2FBA-A931-451D-920E-86F0DADA87FD}" type="parTrans" cxnId="{3073B935-39B5-4D61-8CD9-5BF1A4DE16B6}">
      <dgm:prSet/>
      <dgm:spPr/>
      <dgm:t>
        <a:bodyPr/>
        <a:lstStyle/>
        <a:p>
          <a:endParaRPr lang="zh-TW" altLang="en-US"/>
        </a:p>
      </dgm:t>
    </dgm:pt>
    <dgm:pt modelId="{FC33FF6B-36BC-475B-9F54-D2F477D51FC9}" type="sibTrans" cxnId="{3073B935-39B5-4D61-8CD9-5BF1A4DE16B6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EF8BB39C-9943-4A45-8AD8-599E4DA44538}" type="pres">
      <dgm:prSet presAssocID="{C6008E29-128A-42B8-8C1D-C7AFD8B868B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2C5C53-F9DC-4BFA-9FCD-CB9EFD66B72A}" type="pres">
      <dgm:prSet presAssocID="{7EB70603-F360-42F4-8D11-551E9EF72F7D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8B259496-8884-403C-B2E8-A66EC3AD7337}" type="pres">
      <dgm:prSet presAssocID="{7EB70603-F360-42F4-8D11-551E9EF72F7D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B43FDCEB-F09A-48F3-B75F-2B40DC2D5AA0}" type="pres">
      <dgm:prSet presAssocID="{F9CA35DC-CBE4-4B78-9C08-1296B036411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F4C7EC5-F6D2-4B10-A2EB-B66B8875B79D}" type="pres">
      <dgm:prSet presAssocID="{7D211217-5B88-41E5-BB22-0363A426204B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7ECB97BE-9285-40B9-B534-F9ABCE89A2CB}" type="pres">
      <dgm:prSet presAssocID="{7D211217-5B88-41E5-BB22-0363A426204B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A06881C1-5543-4FB5-81CD-E7668E6E7D66}" type="pres">
      <dgm:prSet presAssocID="{767BB8CF-35E0-499F-9BDC-6C31FC4B8A35}" presName="node" presStyleLbl="node1" presStyleIdx="2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073B935-39B5-4D61-8CD9-5BF1A4DE16B6}" srcId="{9504239D-D03F-4C87-81E1-C5103D8E20E6}" destId="{767BB8CF-35E0-499F-9BDC-6C31FC4B8A35}" srcOrd="2" destOrd="0" parTransId="{E0ED2FBA-A931-451D-920E-86F0DADA87FD}" sibTransId="{FC33FF6B-36BC-475B-9F54-D2F477D51FC9}"/>
    <dgm:cxn modelId="{7EF076E2-0EEC-4E00-BFCF-F2739135CC77}" type="presOf" srcId="{767BB8CF-35E0-499F-9BDC-6C31FC4B8A35}" destId="{A06881C1-5543-4FB5-81CD-E7668E6E7D66}" srcOrd="0" destOrd="0" presId="urn:microsoft.com/office/officeart/2005/8/layout/process2"/>
    <dgm:cxn modelId="{4E21B113-7A98-46F6-B7EC-CA8288598B2A}" srcId="{9504239D-D03F-4C87-81E1-C5103D8E20E6}" destId="{C6008E29-128A-42B8-8C1D-C7AFD8B868BE}" srcOrd="0" destOrd="0" parTransId="{A2BA5394-11BD-4730-9ECA-F90AE9CA7C01}" sibTransId="{7EB70603-F360-42F4-8D11-551E9EF72F7D}"/>
    <dgm:cxn modelId="{22BC2354-04F9-42E6-81C5-64637F2128CC}" type="presOf" srcId="{F9CA35DC-CBE4-4B78-9C08-1296B0364119}" destId="{B43FDCEB-F09A-48F3-B75F-2B40DC2D5AA0}" srcOrd="0" destOrd="0" presId="urn:microsoft.com/office/officeart/2005/8/layout/process2"/>
    <dgm:cxn modelId="{ADD26DEB-13ED-42C8-B609-2E93F9548D1B}" type="presOf" srcId="{C6008E29-128A-42B8-8C1D-C7AFD8B868BE}" destId="{EF8BB39C-9943-4A45-8AD8-599E4DA44538}" srcOrd="0" destOrd="0" presId="urn:microsoft.com/office/officeart/2005/8/layout/process2"/>
    <dgm:cxn modelId="{C605DF98-2801-4D7A-802F-6407D0BF0FBE}" type="presOf" srcId="{7EB70603-F360-42F4-8D11-551E9EF72F7D}" destId="{8B259496-8884-403C-B2E8-A66EC3AD7337}" srcOrd="1" destOrd="0" presId="urn:microsoft.com/office/officeart/2005/8/layout/process2"/>
    <dgm:cxn modelId="{C2FF7BF0-947F-4009-9E2D-37D0211489DF}" type="presOf" srcId="{7D211217-5B88-41E5-BB22-0363A426204B}" destId="{7ECB97BE-9285-40B9-B534-F9ABCE89A2CB}" srcOrd="1" destOrd="0" presId="urn:microsoft.com/office/officeart/2005/8/layout/process2"/>
    <dgm:cxn modelId="{ED6DDA91-5D7E-4BF0-8E4A-358D6E3A2F1C}" type="presOf" srcId="{7D211217-5B88-41E5-BB22-0363A426204B}" destId="{DF4C7EC5-F6D2-4B10-A2EB-B66B8875B79D}" srcOrd="0" destOrd="0" presId="urn:microsoft.com/office/officeart/2005/8/layout/process2"/>
    <dgm:cxn modelId="{E28406D3-498D-4C93-87E8-996BFB26B3F1}" type="presOf" srcId="{7EB70603-F360-42F4-8D11-551E9EF72F7D}" destId="{0B2C5C53-F9DC-4BFA-9FCD-CB9EFD66B72A}" srcOrd="0" destOrd="0" presId="urn:microsoft.com/office/officeart/2005/8/layout/process2"/>
    <dgm:cxn modelId="{CB0B47DF-D4B9-4497-B9C3-778D3F1F8E8A}" type="presOf" srcId="{9504239D-D03F-4C87-81E1-C5103D8E20E6}" destId="{F79FF4AB-AB47-4508-9C20-2412FC767FB9}" srcOrd="0" destOrd="0" presId="urn:microsoft.com/office/officeart/2005/8/layout/process2"/>
    <dgm:cxn modelId="{EA1EDE1C-AD45-4355-954C-88BFEF85DA9B}" srcId="{9504239D-D03F-4C87-81E1-C5103D8E20E6}" destId="{F9CA35DC-CBE4-4B78-9C08-1296B0364119}" srcOrd="1" destOrd="0" parTransId="{88B84AF5-2F3F-4AF7-ACA4-FF25010DA31C}" sibTransId="{7D211217-5B88-41E5-BB22-0363A426204B}"/>
    <dgm:cxn modelId="{B2FE1E93-56C1-4F21-9694-E527E7BFB728}" type="presParOf" srcId="{F79FF4AB-AB47-4508-9C20-2412FC767FB9}" destId="{EF8BB39C-9943-4A45-8AD8-599E4DA44538}" srcOrd="0" destOrd="0" presId="urn:microsoft.com/office/officeart/2005/8/layout/process2"/>
    <dgm:cxn modelId="{FE9E9545-6312-4B29-AE99-5C4260F00FB0}" type="presParOf" srcId="{F79FF4AB-AB47-4508-9C20-2412FC767FB9}" destId="{0B2C5C53-F9DC-4BFA-9FCD-CB9EFD66B72A}" srcOrd="1" destOrd="0" presId="urn:microsoft.com/office/officeart/2005/8/layout/process2"/>
    <dgm:cxn modelId="{12245D2A-37D0-4CE8-B0EE-552A49452231}" type="presParOf" srcId="{0B2C5C53-F9DC-4BFA-9FCD-CB9EFD66B72A}" destId="{8B259496-8884-403C-B2E8-A66EC3AD7337}" srcOrd="0" destOrd="0" presId="urn:microsoft.com/office/officeart/2005/8/layout/process2"/>
    <dgm:cxn modelId="{A6A10EBE-242F-4A0E-A75F-B45933D77688}" type="presParOf" srcId="{F79FF4AB-AB47-4508-9C20-2412FC767FB9}" destId="{B43FDCEB-F09A-48F3-B75F-2B40DC2D5AA0}" srcOrd="2" destOrd="0" presId="urn:microsoft.com/office/officeart/2005/8/layout/process2"/>
    <dgm:cxn modelId="{C93E021C-5369-4CE0-B73C-48878D2B8218}" type="presParOf" srcId="{F79FF4AB-AB47-4508-9C20-2412FC767FB9}" destId="{DF4C7EC5-F6D2-4B10-A2EB-B66B8875B79D}" srcOrd="3" destOrd="0" presId="urn:microsoft.com/office/officeart/2005/8/layout/process2"/>
    <dgm:cxn modelId="{4CC662AF-CFBB-42E9-8945-696615A3167E}" type="presParOf" srcId="{DF4C7EC5-F6D2-4B10-A2EB-B66B8875B79D}" destId="{7ECB97BE-9285-40B9-B534-F9ABCE89A2CB}" srcOrd="0" destOrd="0" presId="urn:microsoft.com/office/officeart/2005/8/layout/process2"/>
    <dgm:cxn modelId="{DFE2A113-656A-4F3C-9C34-74095004EEFC}" type="presParOf" srcId="{F79FF4AB-AB47-4508-9C20-2412FC767FB9}" destId="{A06881C1-5543-4FB5-81CD-E7668E6E7D6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1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FB202503-E1CB-43A5-9533-282D311C1B35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加入購物車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B9E8EBFB-41E4-4812-BC5F-841E77DF7548}" type="parTrans" cxnId="{DE7F11E0-B8A8-48F9-9D25-7FB1DF473AE7}">
      <dgm:prSet/>
      <dgm:spPr/>
      <dgm:t>
        <a:bodyPr/>
        <a:lstStyle/>
        <a:p>
          <a:endParaRPr lang="zh-TW" altLang="en-US"/>
        </a:p>
      </dgm:t>
    </dgm:pt>
    <dgm:pt modelId="{056C3888-0AA9-48FB-BACF-FF52157DC02E}" type="sibTrans" cxnId="{DE7F11E0-B8A8-48F9-9D25-7FB1DF473AE7}">
      <dgm:prSet/>
      <dgm:spPr/>
      <dgm:t>
        <a:bodyPr/>
        <a:lstStyle/>
        <a:p>
          <a:endParaRPr lang="zh-TW" altLang="en-US"/>
        </a:p>
      </dgm:t>
    </dgm:pt>
    <dgm:pt modelId="{47D1DB49-A24F-4F45-BE56-1F1E5A50DFB4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購物車頁面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CE33D047-60D4-4727-806C-682D36266BB6}" type="parTrans" cxnId="{DC43428A-AEAE-4224-978C-E4764D5333E3}">
      <dgm:prSet/>
      <dgm:spPr/>
      <dgm:t>
        <a:bodyPr/>
        <a:lstStyle/>
        <a:p>
          <a:endParaRPr lang="zh-TW" altLang="en-US"/>
        </a:p>
      </dgm:t>
    </dgm:pt>
    <dgm:pt modelId="{7F12CD6D-48B2-41D6-9D72-E6A8C55EA322}" type="sibTrans" cxnId="{DC43428A-AEAE-4224-978C-E4764D5333E3}">
      <dgm:prSet/>
      <dgm:spPr/>
      <dgm:t>
        <a:bodyPr/>
        <a:lstStyle/>
        <a:p>
          <a:endParaRPr lang="zh-TW" altLang="en-US"/>
        </a:p>
      </dgm:t>
    </dgm:pt>
    <dgm:pt modelId="{08F5C3F5-93F7-437C-A07C-C355515DA057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信用卡付款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A8FECC48-89A4-4A9D-BB9F-936E4944CAA1}" type="parTrans" cxnId="{543C9C19-A522-4A7A-B384-950C3CF3F12B}">
      <dgm:prSet/>
      <dgm:spPr/>
      <dgm:t>
        <a:bodyPr/>
        <a:lstStyle/>
        <a:p>
          <a:endParaRPr lang="zh-TW" altLang="en-US"/>
        </a:p>
      </dgm:t>
    </dgm:pt>
    <dgm:pt modelId="{DD5665B4-F280-459E-BBE7-862FE790B793}" type="sibTrans" cxnId="{543C9C19-A522-4A7A-B384-950C3CF3F12B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56EF093-D105-4439-840A-E5F68C32085E}" type="pres">
      <dgm:prSet presAssocID="{FB202503-E1CB-43A5-9533-282D311C1B3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8AC47ED-79FD-425E-8357-2F23460DF86E}" type="pres">
      <dgm:prSet presAssocID="{056C3888-0AA9-48FB-BACF-FF52157DC02E}" presName="parTxOnlySpace" presStyleCnt="0"/>
      <dgm:spPr/>
    </dgm:pt>
    <dgm:pt modelId="{3945716D-34A3-4D28-A62F-6CC5D205E9F0}" type="pres">
      <dgm:prSet presAssocID="{47D1DB49-A24F-4F45-BE56-1F1E5A50DFB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7B9C273-2CB7-4A82-AADD-8A59E1059A2E}" type="pres">
      <dgm:prSet presAssocID="{7F12CD6D-48B2-41D6-9D72-E6A8C55EA322}" presName="parTxOnlySpace" presStyleCnt="0"/>
      <dgm:spPr/>
    </dgm:pt>
    <dgm:pt modelId="{9D39E228-0B11-4F70-9DCD-C9D627FBFAB3}" type="pres">
      <dgm:prSet presAssocID="{08F5C3F5-93F7-437C-A07C-C355515DA057}" presName="parTxOnly" presStyleLbl="node1" presStyleIdx="2" presStyleCnt="3" custLinFactX="37732" custLinFactNeighborX="100000" custLinFactNeighborY="-264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2E69B8E-B762-4569-9F36-2815C5AC62E5}" type="presOf" srcId="{47D1DB49-A24F-4F45-BE56-1F1E5A50DFB4}" destId="{3945716D-34A3-4D28-A62F-6CC5D205E9F0}" srcOrd="0" destOrd="0" presId="urn:microsoft.com/office/officeart/2005/8/layout/chevron1"/>
    <dgm:cxn modelId="{16C9B3A9-9A0B-44CC-83DA-4EEFAAB661C1}" type="presOf" srcId="{FB202503-E1CB-43A5-9533-282D311C1B35}" destId="{956EF093-D105-4439-840A-E5F68C32085E}" srcOrd="0" destOrd="0" presId="urn:microsoft.com/office/officeart/2005/8/layout/chevron1"/>
    <dgm:cxn modelId="{4482DC01-8BCB-4C78-9CB7-9837C708548E}" type="presOf" srcId="{08F5C3F5-93F7-437C-A07C-C355515DA057}" destId="{9D39E228-0B11-4F70-9DCD-C9D627FBFAB3}" srcOrd="0" destOrd="0" presId="urn:microsoft.com/office/officeart/2005/8/layout/chevron1"/>
    <dgm:cxn modelId="{543C9C19-A522-4A7A-B384-950C3CF3F12B}" srcId="{79FE7BC9-31E8-462C-B6AA-952CCFF278AF}" destId="{08F5C3F5-93F7-437C-A07C-C355515DA057}" srcOrd="2" destOrd="0" parTransId="{A8FECC48-89A4-4A9D-BB9F-936E4944CAA1}" sibTransId="{DD5665B4-F280-459E-BBE7-862FE790B793}"/>
    <dgm:cxn modelId="{DC43428A-AEAE-4224-978C-E4764D5333E3}" srcId="{79FE7BC9-31E8-462C-B6AA-952CCFF278AF}" destId="{47D1DB49-A24F-4F45-BE56-1F1E5A50DFB4}" srcOrd="1" destOrd="0" parTransId="{CE33D047-60D4-4727-806C-682D36266BB6}" sibTransId="{7F12CD6D-48B2-41D6-9D72-E6A8C55EA322}"/>
    <dgm:cxn modelId="{049A0AEE-3617-47F8-B567-E95572F2606D}" type="presOf" srcId="{79FE7BC9-31E8-462C-B6AA-952CCFF278AF}" destId="{21772D1C-A7D4-40C5-BA6C-699657108043}" srcOrd="0" destOrd="0" presId="urn:microsoft.com/office/officeart/2005/8/layout/chevron1"/>
    <dgm:cxn modelId="{DE7F11E0-B8A8-48F9-9D25-7FB1DF473AE7}" srcId="{79FE7BC9-31E8-462C-B6AA-952CCFF278AF}" destId="{FB202503-E1CB-43A5-9533-282D311C1B35}" srcOrd="0" destOrd="0" parTransId="{B9E8EBFB-41E4-4812-BC5F-841E77DF7548}" sibTransId="{056C3888-0AA9-48FB-BACF-FF52157DC02E}"/>
    <dgm:cxn modelId="{ED25A0C7-291F-4B03-8335-4E7A4B3D3E14}" type="presParOf" srcId="{21772D1C-A7D4-40C5-BA6C-699657108043}" destId="{956EF093-D105-4439-840A-E5F68C32085E}" srcOrd="0" destOrd="0" presId="urn:microsoft.com/office/officeart/2005/8/layout/chevron1"/>
    <dgm:cxn modelId="{80815953-74FD-4ADD-B470-C508A34B98BB}" type="presParOf" srcId="{21772D1C-A7D4-40C5-BA6C-699657108043}" destId="{A8AC47ED-79FD-425E-8357-2F23460DF86E}" srcOrd="1" destOrd="0" presId="urn:microsoft.com/office/officeart/2005/8/layout/chevron1"/>
    <dgm:cxn modelId="{77B0C98B-BA51-44AA-84BC-79D2CC34F301}" type="presParOf" srcId="{21772D1C-A7D4-40C5-BA6C-699657108043}" destId="{3945716D-34A3-4D28-A62F-6CC5D205E9F0}" srcOrd="2" destOrd="0" presId="urn:microsoft.com/office/officeart/2005/8/layout/chevron1"/>
    <dgm:cxn modelId="{855089AB-A0CB-41DE-85F2-A363969CCE1F}" type="presParOf" srcId="{21772D1C-A7D4-40C5-BA6C-699657108043}" destId="{17B9C273-2CB7-4A82-AADD-8A59E1059A2E}" srcOrd="3" destOrd="0" presId="urn:microsoft.com/office/officeart/2005/8/layout/chevron1"/>
    <dgm:cxn modelId="{3661C764-EA1C-455A-82CA-09FCC16C8C9E}" type="presParOf" srcId="{21772D1C-A7D4-40C5-BA6C-699657108043}" destId="{9D39E228-0B11-4F70-9DCD-C9D627FBFAB3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2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519D740F-46A2-4935-A0A5-BA8BE36236F6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進入購物車頁面時</a:t>
          </a:r>
          <a:endParaRPr lang="en-US" altLang="zh-TW" sz="1200" dirty="0" smtClean="0">
            <a:latin typeface="微軟正黑體" pitchFamily="34" charset="-120"/>
            <a:ea typeface="微軟正黑體" pitchFamily="34" charset="-120"/>
          </a:endParaRPr>
        </a:p>
        <a:p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點選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”Checkout”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進入信用卡付款</a:t>
          </a:r>
          <a:endParaRPr lang="en-US" altLang="zh-TW" sz="1200" dirty="0" smtClean="0"/>
        </a:p>
      </dgm:t>
    </dgm:pt>
    <dgm:pt modelId="{1295FC02-8304-498B-8081-CA6150AE4523}" type="parTrans" cxnId="{40BE6A1B-08E5-44C5-968B-D4AA5DCF5DC6}">
      <dgm:prSet/>
      <dgm:spPr/>
      <dgm:t>
        <a:bodyPr/>
        <a:lstStyle/>
        <a:p>
          <a:endParaRPr lang="zh-TW" altLang="en-US"/>
        </a:p>
      </dgm:t>
    </dgm:pt>
    <dgm:pt modelId="{EBA27A86-9BF7-4071-B5FF-9E42CE8B1691}" type="sibTrans" cxnId="{40BE6A1B-08E5-44C5-968B-D4AA5DCF5DC6}">
      <dgm:prSet/>
      <dgm:spPr/>
      <dgm:t>
        <a:bodyPr/>
        <a:lstStyle/>
        <a:p>
          <a:endParaRPr lang="zh-TW" altLang="en-US"/>
        </a:p>
      </dgm:t>
    </dgm:pt>
    <dgm:pt modelId="{51D27DBC-9F66-4AF1-8512-E345867CC21F}">
      <dgm:prSet phldrT="[文字]" custT="1"/>
      <dgm:spPr/>
      <dgm:t>
        <a:bodyPr/>
        <a:lstStyle/>
        <a:p>
          <a:r>
            <a:rPr lang="zh-TW" altLang="en-US" sz="1200" dirty="0" smtClean="0"/>
            <a:t>瀏覽商品詳情頁面</a:t>
          </a:r>
          <a:endParaRPr lang="en-US" altLang="zh-TW" sz="1200" dirty="0" smtClean="0"/>
        </a:p>
        <a:p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點選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”Buy it now”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進入信用卡付款</a:t>
          </a:r>
          <a:endParaRPr lang="en-US" altLang="zh-TW" sz="1200" dirty="0" smtClean="0"/>
        </a:p>
      </dgm:t>
    </dgm:pt>
    <dgm:pt modelId="{230FD010-8DE2-468E-8A48-B1DAAB72E4F8}" type="parTrans" cxnId="{AEB6E660-8411-4970-BE2A-C47C7F3B04AA}">
      <dgm:prSet/>
      <dgm:spPr/>
      <dgm:t>
        <a:bodyPr/>
        <a:lstStyle/>
        <a:p>
          <a:endParaRPr lang="zh-TW" altLang="en-US"/>
        </a:p>
      </dgm:t>
    </dgm:pt>
    <dgm:pt modelId="{F8C8726D-F11B-4EA8-B112-C40DA212310E}" type="sibTrans" cxnId="{AEB6E660-8411-4970-BE2A-C47C7F3B04AA}">
      <dgm:prSet/>
      <dgm:spPr/>
      <dgm:t>
        <a:bodyPr/>
        <a:lstStyle/>
        <a:p>
          <a:endParaRPr lang="zh-TW" altLang="en-US"/>
        </a:p>
      </dgm:t>
    </dgm:pt>
    <dgm:pt modelId="{F1B2FBC9-6754-4B07-BF73-4227AF948E60}">
      <dgm:prSet phldrT="[文字]" custT="1"/>
      <dgm:spPr/>
      <dgm:t>
        <a:bodyPr/>
        <a:lstStyle/>
        <a:p>
          <a:r>
            <a:rPr lang="zh-TW" altLang="en-US" sz="1200" dirty="0" smtClean="0"/>
            <a:t>輸入信用卡資訊及所用紅利點數</a:t>
          </a:r>
          <a:endParaRPr lang="en-US" altLang="zh-TW" sz="1200" dirty="0" smtClean="0"/>
        </a:p>
      </dgm:t>
    </dgm:pt>
    <dgm:pt modelId="{1BD05A46-626E-4F65-9A53-DED3C813605C}" type="parTrans" cxnId="{73E525F3-9AC6-4F01-9615-77611568B9A4}">
      <dgm:prSet/>
      <dgm:spPr/>
      <dgm:t>
        <a:bodyPr/>
        <a:lstStyle/>
        <a:p>
          <a:endParaRPr lang="zh-TW" altLang="en-US"/>
        </a:p>
      </dgm:t>
    </dgm:pt>
    <dgm:pt modelId="{9CF2E971-35A4-4E88-800B-2C4456556215}" type="sibTrans" cxnId="{73E525F3-9AC6-4F01-9615-77611568B9A4}">
      <dgm:prSet/>
      <dgm:spPr/>
      <dgm:t>
        <a:bodyPr/>
        <a:lstStyle/>
        <a:p>
          <a:endParaRPr lang="zh-TW" altLang="en-US"/>
        </a:p>
      </dgm:t>
    </dgm:pt>
    <dgm:pt modelId="{70BB65B4-CE72-4B3C-A99C-F14A6E2A1BA0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點選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”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確定付款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”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送出</a:t>
          </a:r>
          <a:endParaRPr lang="en-US" altLang="zh-TW" sz="1200" dirty="0" smtClean="0">
            <a:latin typeface="微軟正黑體" pitchFamily="34" charset="-120"/>
            <a:ea typeface="微軟正黑體" pitchFamily="34" charset="-120"/>
          </a:endParaRPr>
        </a:p>
        <a:p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(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生成訂單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)</a:t>
          </a:r>
          <a:endParaRPr lang="en-US" altLang="zh-TW" sz="1200" dirty="0" smtClean="0"/>
        </a:p>
      </dgm:t>
    </dgm:pt>
    <dgm:pt modelId="{3AB89631-D0C3-4671-8C67-7771359DD695}" type="parTrans" cxnId="{962711B8-6080-43E9-B43B-14F06DC2ACBF}">
      <dgm:prSet/>
      <dgm:spPr/>
      <dgm:t>
        <a:bodyPr/>
        <a:lstStyle/>
        <a:p>
          <a:endParaRPr lang="zh-TW" altLang="en-US"/>
        </a:p>
      </dgm:t>
    </dgm:pt>
    <dgm:pt modelId="{A50B69D7-0E07-4951-ACC2-5C3CFD14B170}" type="sibTrans" cxnId="{962711B8-6080-43E9-B43B-14F06DC2ACBF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72E3B880-F525-4E7C-A650-059E2FC19733}" type="pres">
      <dgm:prSet presAssocID="{519D740F-46A2-4935-A0A5-BA8BE36236F6}" presName="node" presStyleLbl="node1" presStyleIdx="0" presStyleCnt="4" custScaleY="15987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744BC6F-620F-4255-B58F-9DAA360FFA61}" type="pres">
      <dgm:prSet presAssocID="{EBA27A86-9BF7-4071-B5FF-9E42CE8B1691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58FE7D8D-2CBF-4B07-9902-0FD094C59D8D}" type="pres">
      <dgm:prSet presAssocID="{EBA27A86-9BF7-4071-B5FF-9E42CE8B1691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E9ADC706-6765-4869-8B46-15DE577825E1}" type="pres">
      <dgm:prSet presAssocID="{51D27DBC-9F66-4AF1-8512-E345867CC21F}" presName="node" presStyleLbl="node1" presStyleIdx="1" presStyleCnt="4" custScaleY="14011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71BB2B-0805-4057-B2A9-F938030F6910}" type="pres">
      <dgm:prSet presAssocID="{F8C8726D-F11B-4EA8-B112-C40DA212310E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05FB4D3B-B4AA-48E4-BF72-D4DA8A8D3543}" type="pres">
      <dgm:prSet presAssocID="{F8C8726D-F11B-4EA8-B112-C40DA212310E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3DBEE4F6-5703-4E54-84F9-71611204BCD4}" type="pres">
      <dgm:prSet presAssocID="{F1B2FBC9-6754-4B07-BF73-4227AF948E6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B3ECC00-EFAB-4B49-9E69-74F9417790BB}" type="pres">
      <dgm:prSet presAssocID="{9CF2E971-35A4-4E88-800B-2C4456556215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ABE43E0E-2F98-4B40-BE89-7F02CE67B092}" type="pres">
      <dgm:prSet presAssocID="{9CF2E971-35A4-4E88-800B-2C4456556215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65B63587-5201-449F-8D24-2B1B76D7915E}" type="pres">
      <dgm:prSet presAssocID="{70BB65B4-CE72-4B3C-A99C-F14A6E2A1BA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5577FA9-56E8-48B7-B200-162B81D13A16}" type="presOf" srcId="{51D27DBC-9F66-4AF1-8512-E345867CC21F}" destId="{E9ADC706-6765-4869-8B46-15DE577825E1}" srcOrd="0" destOrd="0" presId="urn:microsoft.com/office/officeart/2005/8/layout/process2"/>
    <dgm:cxn modelId="{A93EF0FC-FFC2-48DF-A672-2BD3EB7739E8}" type="presOf" srcId="{F8C8726D-F11B-4EA8-B112-C40DA212310E}" destId="{05FB4D3B-B4AA-48E4-BF72-D4DA8A8D3543}" srcOrd="1" destOrd="0" presId="urn:microsoft.com/office/officeart/2005/8/layout/process2"/>
    <dgm:cxn modelId="{9D5DF2FC-14D0-4B95-BA25-F6D2A6F70EC4}" type="presOf" srcId="{70BB65B4-CE72-4B3C-A99C-F14A6E2A1BA0}" destId="{65B63587-5201-449F-8D24-2B1B76D7915E}" srcOrd="0" destOrd="0" presId="urn:microsoft.com/office/officeart/2005/8/layout/process2"/>
    <dgm:cxn modelId="{B2684832-47DF-4FD7-A68C-04164BBA34C7}" type="presOf" srcId="{F1B2FBC9-6754-4B07-BF73-4227AF948E60}" destId="{3DBEE4F6-5703-4E54-84F9-71611204BCD4}" srcOrd="0" destOrd="0" presId="urn:microsoft.com/office/officeart/2005/8/layout/process2"/>
    <dgm:cxn modelId="{DD9B5E0C-CC2E-4C6B-834E-0FCBC77479D8}" type="presOf" srcId="{EBA27A86-9BF7-4071-B5FF-9E42CE8B1691}" destId="{58FE7D8D-2CBF-4B07-9902-0FD094C59D8D}" srcOrd="1" destOrd="0" presId="urn:microsoft.com/office/officeart/2005/8/layout/process2"/>
    <dgm:cxn modelId="{A2298D69-3187-46D2-9413-67CC8A04E395}" type="presOf" srcId="{9504239D-D03F-4C87-81E1-C5103D8E20E6}" destId="{F79FF4AB-AB47-4508-9C20-2412FC767FB9}" srcOrd="0" destOrd="0" presId="urn:microsoft.com/office/officeart/2005/8/layout/process2"/>
    <dgm:cxn modelId="{73E525F3-9AC6-4F01-9615-77611568B9A4}" srcId="{9504239D-D03F-4C87-81E1-C5103D8E20E6}" destId="{F1B2FBC9-6754-4B07-BF73-4227AF948E60}" srcOrd="2" destOrd="0" parTransId="{1BD05A46-626E-4F65-9A53-DED3C813605C}" sibTransId="{9CF2E971-35A4-4E88-800B-2C4456556215}"/>
    <dgm:cxn modelId="{AEB6E660-8411-4970-BE2A-C47C7F3B04AA}" srcId="{9504239D-D03F-4C87-81E1-C5103D8E20E6}" destId="{51D27DBC-9F66-4AF1-8512-E345867CC21F}" srcOrd="1" destOrd="0" parTransId="{230FD010-8DE2-468E-8A48-B1DAAB72E4F8}" sibTransId="{F8C8726D-F11B-4EA8-B112-C40DA212310E}"/>
    <dgm:cxn modelId="{40BE6A1B-08E5-44C5-968B-D4AA5DCF5DC6}" srcId="{9504239D-D03F-4C87-81E1-C5103D8E20E6}" destId="{519D740F-46A2-4935-A0A5-BA8BE36236F6}" srcOrd="0" destOrd="0" parTransId="{1295FC02-8304-498B-8081-CA6150AE4523}" sibTransId="{EBA27A86-9BF7-4071-B5FF-9E42CE8B1691}"/>
    <dgm:cxn modelId="{DD344E0C-F1CB-4D85-819E-5CB27BF691C0}" type="presOf" srcId="{9CF2E971-35A4-4E88-800B-2C4456556215}" destId="{ABE43E0E-2F98-4B40-BE89-7F02CE67B092}" srcOrd="1" destOrd="0" presId="urn:microsoft.com/office/officeart/2005/8/layout/process2"/>
    <dgm:cxn modelId="{FF7BBE15-028A-4AA6-BFDC-DD40D8474D72}" type="presOf" srcId="{519D740F-46A2-4935-A0A5-BA8BE36236F6}" destId="{72E3B880-F525-4E7C-A650-059E2FC19733}" srcOrd="0" destOrd="0" presId="urn:microsoft.com/office/officeart/2005/8/layout/process2"/>
    <dgm:cxn modelId="{1BB3683E-275D-40D9-9D2E-0E610CAF2CBA}" type="presOf" srcId="{9CF2E971-35A4-4E88-800B-2C4456556215}" destId="{9B3ECC00-EFAB-4B49-9E69-74F9417790BB}" srcOrd="0" destOrd="0" presId="urn:microsoft.com/office/officeart/2005/8/layout/process2"/>
    <dgm:cxn modelId="{28E4D3E3-AC8E-4482-A044-1736A055F2DF}" type="presOf" srcId="{EBA27A86-9BF7-4071-B5FF-9E42CE8B1691}" destId="{B744BC6F-620F-4255-B58F-9DAA360FFA61}" srcOrd="0" destOrd="0" presId="urn:microsoft.com/office/officeart/2005/8/layout/process2"/>
    <dgm:cxn modelId="{0FE35383-6107-4E93-8739-A2F132CD7F04}" type="presOf" srcId="{F8C8726D-F11B-4EA8-B112-C40DA212310E}" destId="{2E71BB2B-0805-4057-B2A9-F938030F6910}" srcOrd="0" destOrd="0" presId="urn:microsoft.com/office/officeart/2005/8/layout/process2"/>
    <dgm:cxn modelId="{962711B8-6080-43E9-B43B-14F06DC2ACBF}" srcId="{9504239D-D03F-4C87-81E1-C5103D8E20E6}" destId="{70BB65B4-CE72-4B3C-A99C-F14A6E2A1BA0}" srcOrd="3" destOrd="0" parTransId="{3AB89631-D0C3-4671-8C67-7771359DD695}" sibTransId="{A50B69D7-0E07-4951-ACC2-5C3CFD14B170}"/>
    <dgm:cxn modelId="{AABF9148-5DA6-4FF8-BD23-168108AEA678}" type="presParOf" srcId="{F79FF4AB-AB47-4508-9C20-2412FC767FB9}" destId="{72E3B880-F525-4E7C-A650-059E2FC19733}" srcOrd="0" destOrd="0" presId="urn:microsoft.com/office/officeart/2005/8/layout/process2"/>
    <dgm:cxn modelId="{E60C3A50-358C-44FC-A74E-4F56D97B3209}" type="presParOf" srcId="{F79FF4AB-AB47-4508-9C20-2412FC767FB9}" destId="{B744BC6F-620F-4255-B58F-9DAA360FFA61}" srcOrd="1" destOrd="0" presId="urn:microsoft.com/office/officeart/2005/8/layout/process2"/>
    <dgm:cxn modelId="{C10C2C08-54BA-4D37-B883-3704B1EA4C55}" type="presParOf" srcId="{B744BC6F-620F-4255-B58F-9DAA360FFA61}" destId="{58FE7D8D-2CBF-4B07-9902-0FD094C59D8D}" srcOrd="0" destOrd="0" presId="urn:microsoft.com/office/officeart/2005/8/layout/process2"/>
    <dgm:cxn modelId="{111E08F7-67C4-4DE0-BCE4-C9317FF18ACF}" type="presParOf" srcId="{F79FF4AB-AB47-4508-9C20-2412FC767FB9}" destId="{E9ADC706-6765-4869-8B46-15DE577825E1}" srcOrd="2" destOrd="0" presId="urn:microsoft.com/office/officeart/2005/8/layout/process2"/>
    <dgm:cxn modelId="{A03D645D-144A-4461-88BF-E80D6CF440B0}" type="presParOf" srcId="{F79FF4AB-AB47-4508-9C20-2412FC767FB9}" destId="{2E71BB2B-0805-4057-B2A9-F938030F6910}" srcOrd="3" destOrd="0" presId="urn:microsoft.com/office/officeart/2005/8/layout/process2"/>
    <dgm:cxn modelId="{298C981F-B8F7-4D64-9411-63AE7C756B24}" type="presParOf" srcId="{2E71BB2B-0805-4057-B2A9-F938030F6910}" destId="{05FB4D3B-B4AA-48E4-BF72-D4DA8A8D3543}" srcOrd="0" destOrd="0" presId="urn:microsoft.com/office/officeart/2005/8/layout/process2"/>
    <dgm:cxn modelId="{132F31EA-97EF-4702-97EA-FD8FF03D85EA}" type="presParOf" srcId="{F79FF4AB-AB47-4508-9C20-2412FC767FB9}" destId="{3DBEE4F6-5703-4E54-84F9-71611204BCD4}" srcOrd="4" destOrd="0" presId="urn:microsoft.com/office/officeart/2005/8/layout/process2"/>
    <dgm:cxn modelId="{2C26B039-CE91-494B-832E-0AF77B54C698}" type="presParOf" srcId="{F79FF4AB-AB47-4508-9C20-2412FC767FB9}" destId="{9B3ECC00-EFAB-4B49-9E69-74F9417790BB}" srcOrd="5" destOrd="0" presId="urn:microsoft.com/office/officeart/2005/8/layout/process2"/>
    <dgm:cxn modelId="{C0C3AAEB-61FF-4750-9F87-46CD1BA9C594}" type="presParOf" srcId="{9B3ECC00-EFAB-4B49-9E69-74F9417790BB}" destId="{ABE43E0E-2F98-4B40-BE89-7F02CE67B092}" srcOrd="0" destOrd="0" presId="urn:microsoft.com/office/officeart/2005/8/layout/process2"/>
    <dgm:cxn modelId="{FF959323-6581-4F88-9AA4-5C0B0DBE634A}" type="presParOf" srcId="{F79FF4AB-AB47-4508-9C20-2412FC767FB9}" destId="{65B63587-5201-449F-8D24-2B1B76D7915E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3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瀏覽商城頁面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09B9E543-F507-4710-BF8F-0D868243DCC9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瀏覽試衣間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4592B6C-405A-40AC-AB6F-2B0A0950B40A}" type="sibTrans" cxnId="{1D6598F6-3A22-46F7-9A86-D3580CCB9C3C}">
      <dgm:prSet/>
      <dgm:spPr/>
      <dgm:t>
        <a:bodyPr/>
        <a:lstStyle/>
        <a:p>
          <a:endParaRPr lang="zh-TW" altLang="en-US"/>
        </a:p>
      </dgm:t>
    </dgm:pt>
    <dgm:pt modelId="{31A2A802-8C1B-4C5A-9965-3A8C5C5E6FE0}" type="parTrans" cxnId="{1D6598F6-3A22-46F7-9A86-D3580CCB9C3C}">
      <dgm:prSet/>
      <dgm:spPr/>
      <dgm:t>
        <a:bodyPr/>
        <a:lstStyle/>
        <a:p>
          <a:endParaRPr lang="zh-TW" altLang="en-US"/>
        </a:p>
      </dgm:t>
    </dgm:pt>
    <dgm:pt modelId="{83BC0693-206B-4142-9210-D5F55BF090C2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寵物試衣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077A9CC2-2BB1-4EE3-9DCA-D3F7292CE510}" type="parTrans" cxnId="{599DED59-D51A-43A6-92A6-3B05FBDB1434}">
      <dgm:prSet/>
      <dgm:spPr/>
    </dgm:pt>
    <dgm:pt modelId="{3C280B10-2B95-4830-8D0F-E0A7C9EB2096}" type="sibTrans" cxnId="{599DED59-D51A-43A6-92A6-3B05FBDB1434}">
      <dgm:prSet/>
      <dgm:spPr/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3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5C91C1FC-1EDA-4508-AE5E-251BD69E6A40}" type="pres">
      <dgm:prSet presAssocID="{09B9E543-F507-4710-BF8F-0D868243DC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37832B-635F-4215-A95D-D0E8990E741C}" type="pres">
      <dgm:prSet presAssocID="{44592B6C-405A-40AC-AB6F-2B0A0950B40A}" presName="parTxOnlySpace" presStyleCnt="0"/>
      <dgm:spPr/>
    </dgm:pt>
    <dgm:pt modelId="{0DD82675-5FCC-4840-8A1B-E8371E83649B}" type="pres">
      <dgm:prSet presAssocID="{83BC0693-206B-4142-9210-D5F55BF090C2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0FFBF7F-51FE-4A52-8DFF-187CEC717DAD}" type="presOf" srcId="{09B9E543-F507-4710-BF8F-0D868243DCC9}" destId="{5C91C1FC-1EDA-4508-AE5E-251BD69E6A40}" srcOrd="0" destOrd="0" presId="urn:microsoft.com/office/officeart/2005/8/layout/chevron1"/>
    <dgm:cxn modelId="{1D6598F6-3A22-46F7-9A86-D3580CCB9C3C}" srcId="{79FE7BC9-31E8-462C-B6AA-952CCFF278AF}" destId="{09B9E543-F507-4710-BF8F-0D868243DCC9}" srcOrd="1" destOrd="0" parTransId="{31A2A802-8C1B-4C5A-9965-3A8C5C5E6FE0}" sibTransId="{44592B6C-405A-40AC-AB6F-2B0A0950B40A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A8E3036E-C3D0-46A2-B048-30D6232697BA}" type="presOf" srcId="{83BC0693-206B-4142-9210-D5F55BF090C2}" destId="{0DD82675-5FCC-4840-8A1B-E8371E83649B}" srcOrd="0" destOrd="0" presId="urn:microsoft.com/office/officeart/2005/8/layout/chevron1"/>
    <dgm:cxn modelId="{78E1386A-86CE-43B0-85BA-129FCECFC399}" type="presOf" srcId="{79FE7BC9-31E8-462C-B6AA-952CCFF278AF}" destId="{21772D1C-A7D4-40C5-BA6C-699657108043}" srcOrd="0" destOrd="0" presId="urn:microsoft.com/office/officeart/2005/8/layout/chevron1"/>
    <dgm:cxn modelId="{599DED59-D51A-43A6-92A6-3B05FBDB1434}" srcId="{79FE7BC9-31E8-462C-B6AA-952CCFF278AF}" destId="{83BC0693-206B-4142-9210-D5F55BF090C2}" srcOrd="2" destOrd="0" parTransId="{077A9CC2-2BB1-4EE3-9DCA-D3F7292CE510}" sibTransId="{3C280B10-2B95-4830-8D0F-E0A7C9EB2096}"/>
    <dgm:cxn modelId="{4024D48E-2ACE-425C-9DC9-5A548C59F933}" type="presOf" srcId="{03C2112B-73F3-4D73-B42A-6D94320E979A}" destId="{90C9BFA0-690A-4D10-AF26-1DFAB2CF56CD}" srcOrd="0" destOrd="0" presId="urn:microsoft.com/office/officeart/2005/8/layout/chevron1"/>
    <dgm:cxn modelId="{DC06B53C-CECE-4516-B3C0-4D984AE2E0CA}" type="presParOf" srcId="{21772D1C-A7D4-40C5-BA6C-699657108043}" destId="{90C9BFA0-690A-4D10-AF26-1DFAB2CF56CD}" srcOrd="0" destOrd="0" presId="urn:microsoft.com/office/officeart/2005/8/layout/chevron1"/>
    <dgm:cxn modelId="{69D7209D-4C77-45D3-9106-25972999AEE0}" type="presParOf" srcId="{21772D1C-A7D4-40C5-BA6C-699657108043}" destId="{5F04D11A-BBAB-417F-B32B-BDAF201D13FD}" srcOrd="1" destOrd="0" presId="urn:microsoft.com/office/officeart/2005/8/layout/chevron1"/>
    <dgm:cxn modelId="{912AD126-1BE1-4D2E-BEF6-BB7ACF253742}" type="presParOf" srcId="{21772D1C-A7D4-40C5-BA6C-699657108043}" destId="{5C91C1FC-1EDA-4508-AE5E-251BD69E6A40}" srcOrd="2" destOrd="0" presId="urn:microsoft.com/office/officeart/2005/8/layout/chevron1"/>
    <dgm:cxn modelId="{6B4569F9-3A1B-4344-A19B-24B6CDC4CB9C}" type="presParOf" srcId="{21772D1C-A7D4-40C5-BA6C-699657108043}" destId="{A437832B-635F-4215-A95D-D0E8990E741C}" srcOrd="3" destOrd="0" presId="urn:microsoft.com/office/officeart/2005/8/layout/chevron1"/>
    <dgm:cxn modelId="{0E962B69-D7E7-4DB7-A7AC-0E26963CE5B1}" type="presParOf" srcId="{21772D1C-A7D4-40C5-BA6C-699657108043}" destId="{0DD82675-5FCC-4840-8A1B-E8371E83649B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4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33E2BAA7-EC85-430A-93AB-1B4E70095517}">
      <dgm:prSet phldrT="[文字]"/>
      <dgm:spPr/>
      <dgm:t>
        <a:bodyPr/>
        <a:lstStyle/>
        <a:p>
          <a:pPr algn="ctr"/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</a:t>
          </a:r>
          <a:endParaRPr lang="en-US" altLang="zh-TW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algn="ctr"/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試衣間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C6008E29-128A-42B8-8C1D-C7AFD8B868BE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點選</a:t>
          </a:r>
          <a:endParaRPr lang="en-US" altLang="zh-TW" dirty="0" smtClean="0">
            <a:latin typeface="微軟正黑體" pitchFamily="34" charset="-120"/>
            <a:ea typeface="微軟正黑體" pitchFamily="34" charset="-120"/>
          </a:endParaRPr>
        </a:p>
        <a:p>
          <a:r>
            <a:rPr lang="en-US" altLang="zh-TW" dirty="0" smtClean="0">
              <a:latin typeface="微軟正黑體" pitchFamily="34" charset="-120"/>
              <a:ea typeface="微軟正黑體" pitchFamily="34" charset="-120"/>
            </a:rPr>
            <a:t>“</a:t>
          </a:r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商城</a:t>
          </a:r>
          <a:r>
            <a:rPr lang="en-US" altLang="zh-TW" dirty="0" smtClean="0">
              <a:latin typeface="微軟正黑體" pitchFamily="34" charset="-120"/>
              <a:ea typeface="微軟正黑體" pitchFamily="34" charset="-120"/>
            </a:rPr>
            <a:t>”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A2BA5394-11BD-4730-9ECA-F90AE9CA7C01}" type="parTrans" cxnId="{4E21B113-7A98-46F6-B7EC-CA8288598B2A}">
      <dgm:prSet/>
      <dgm:spPr/>
      <dgm:t>
        <a:bodyPr/>
        <a:lstStyle/>
        <a:p>
          <a:endParaRPr lang="zh-TW" altLang="en-US"/>
        </a:p>
      </dgm:t>
    </dgm:pt>
    <dgm:pt modelId="{7EB70603-F360-42F4-8D11-551E9EF72F7D}" type="sibTrans" cxnId="{4E21B113-7A98-46F6-B7EC-CA8288598B2A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EF8BB39C-9943-4A45-8AD8-599E4DA44538}" type="pres">
      <dgm:prSet presAssocID="{C6008E29-128A-42B8-8C1D-C7AFD8B868BE}" presName="node" presStyleLbl="node1" presStyleIdx="0" presStyleCnt="2" custLinFactNeighborX="5981" custLinFactNeighborY="-7949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2C5C53-F9DC-4BFA-9FCD-CB9EFD66B72A}" type="pres">
      <dgm:prSet presAssocID="{7EB70603-F360-42F4-8D11-551E9EF72F7D}" presName="sibTrans" presStyleLbl="sibTrans2D1" presStyleIdx="0" presStyleCnt="1"/>
      <dgm:spPr/>
      <dgm:t>
        <a:bodyPr/>
        <a:lstStyle/>
        <a:p>
          <a:endParaRPr lang="zh-TW" altLang="en-US"/>
        </a:p>
      </dgm:t>
    </dgm:pt>
    <dgm:pt modelId="{8B259496-8884-403C-B2E8-A66EC3AD7337}" type="pres">
      <dgm:prSet presAssocID="{7EB70603-F360-42F4-8D11-551E9EF72F7D}" presName="connectorText" presStyleLbl="sibTrans2D1" presStyleIdx="0" presStyleCnt="1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3D7E173-71A6-43BB-9D44-D03D88697B90}" type="presOf" srcId="{7EB70603-F360-42F4-8D11-551E9EF72F7D}" destId="{0B2C5C53-F9DC-4BFA-9FCD-CB9EFD66B72A}" srcOrd="0" destOrd="0" presId="urn:microsoft.com/office/officeart/2005/8/layout/process2"/>
    <dgm:cxn modelId="{9C6CC991-0583-447C-93DA-CD7C9735ACA5}" type="presOf" srcId="{C6008E29-128A-42B8-8C1D-C7AFD8B868BE}" destId="{EF8BB39C-9943-4A45-8AD8-599E4DA44538}" srcOrd="0" destOrd="0" presId="urn:microsoft.com/office/officeart/2005/8/layout/process2"/>
    <dgm:cxn modelId="{EEF2E7F4-183B-4BDD-A236-05B2120A11D4}" type="presOf" srcId="{7EB70603-F360-42F4-8D11-551E9EF72F7D}" destId="{8B259496-8884-403C-B2E8-A66EC3AD7337}" srcOrd="1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4E21B113-7A98-46F6-B7EC-CA8288598B2A}" srcId="{9504239D-D03F-4C87-81E1-C5103D8E20E6}" destId="{C6008E29-128A-42B8-8C1D-C7AFD8B868BE}" srcOrd="0" destOrd="0" parTransId="{A2BA5394-11BD-4730-9ECA-F90AE9CA7C01}" sibTransId="{7EB70603-F360-42F4-8D11-551E9EF72F7D}"/>
    <dgm:cxn modelId="{B492DF71-2496-44FB-B97A-B5071BA86A17}" type="presOf" srcId="{33E2BAA7-EC85-430A-93AB-1B4E70095517}" destId="{699244F3-AD4C-448C-B11B-8A4B2C8DEEB3}" srcOrd="0" destOrd="0" presId="urn:microsoft.com/office/officeart/2005/8/layout/process2"/>
    <dgm:cxn modelId="{3F0B02CD-6C4A-4EC9-822B-567D3C94AFAB}" type="presOf" srcId="{9504239D-D03F-4C87-81E1-C5103D8E20E6}" destId="{F79FF4AB-AB47-4508-9C20-2412FC767FB9}" srcOrd="0" destOrd="0" presId="urn:microsoft.com/office/officeart/2005/8/layout/process2"/>
    <dgm:cxn modelId="{4D4A42D8-6BF0-4C24-8787-3BA66B8E146C}" type="presParOf" srcId="{F79FF4AB-AB47-4508-9C20-2412FC767FB9}" destId="{EF8BB39C-9943-4A45-8AD8-599E4DA44538}" srcOrd="0" destOrd="0" presId="urn:microsoft.com/office/officeart/2005/8/layout/process2"/>
    <dgm:cxn modelId="{97196B27-22B9-4D9E-B4F1-B7E97D1ACC00}" type="presParOf" srcId="{F79FF4AB-AB47-4508-9C20-2412FC767FB9}" destId="{0B2C5C53-F9DC-4BFA-9FCD-CB9EFD66B72A}" srcOrd="1" destOrd="0" presId="urn:microsoft.com/office/officeart/2005/8/layout/process2"/>
    <dgm:cxn modelId="{2133F070-18E6-472F-AF13-7DEA61ED9EA3}" type="presParOf" srcId="{0B2C5C53-F9DC-4BFA-9FCD-CB9EFD66B72A}" destId="{8B259496-8884-403C-B2E8-A66EC3AD7337}" srcOrd="0" destOrd="0" presId="urn:microsoft.com/office/officeart/2005/8/layout/process2"/>
    <dgm:cxn modelId="{5D425799-1E5F-4761-A7E7-72ED005C1073}" type="presParOf" srcId="{F79FF4AB-AB47-4508-9C20-2412FC767FB9}" destId="{699244F3-AD4C-448C-B11B-8A4B2C8DEEB3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5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瀏覽商城頁面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09B9E543-F507-4710-BF8F-0D868243DCC9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瀏覽試衣間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4592B6C-405A-40AC-AB6F-2B0A0950B40A}" type="sibTrans" cxnId="{1D6598F6-3A22-46F7-9A86-D3580CCB9C3C}">
      <dgm:prSet/>
      <dgm:spPr/>
      <dgm:t>
        <a:bodyPr/>
        <a:lstStyle/>
        <a:p>
          <a:endParaRPr lang="zh-TW" altLang="en-US"/>
        </a:p>
      </dgm:t>
    </dgm:pt>
    <dgm:pt modelId="{31A2A802-8C1B-4C5A-9965-3A8C5C5E6FE0}" type="parTrans" cxnId="{1D6598F6-3A22-46F7-9A86-D3580CCB9C3C}">
      <dgm:prSet/>
      <dgm:spPr/>
      <dgm:t>
        <a:bodyPr/>
        <a:lstStyle/>
        <a:p>
          <a:endParaRPr lang="zh-TW" altLang="en-US"/>
        </a:p>
      </dgm:t>
    </dgm:pt>
    <dgm:pt modelId="{9829D9AB-856D-4DB1-9929-5EC3D4D4D5BC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寵物試衣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B8CB29D-C0A9-4039-819C-F7A150AD35EA}" type="parTrans" cxnId="{1A0AD926-C1DF-4274-8B34-78AF33FDB7A8}">
      <dgm:prSet/>
      <dgm:spPr/>
      <dgm:t>
        <a:bodyPr/>
        <a:lstStyle/>
        <a:p>
          <a:endParaRPr lang="zh-TW" altLang="en-US"/>
        </a:p>
      </dgm:t>
    </dgm:pt>
    <dgm:pt modelId="{4D595587-626D-4018-A0A4-7C6DD4DCD919}" type="sibTrans" cxnId="{1A0AD926-C1DF-4274-8B34-78AF33FDB7A8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3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5C91C1FC-1EDA-4508-AE5E-251BD69E6A40}" type="pres">
      <dgm:prSet presAssocID="{09B9E543-F507-4710-BF8F-0D868243DC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37832B-635F-4215-A95D-D0E8990E741C}" type="pres">
      <dgm:prSet presAssocID="{44592B6C-405A-40AC-AB6F-2B0A0950B40A}" presName="parTxOnlySpace" presStyleCnt="0"/>
      <dgm:spPr/>
    </dgm:pt>
    <dgm:pt modelId="{7FD3FCF9-D994-493E-8CBD-8CF40B9919AC}" type="pres">
      <dgm:prSet presAssocID="{9829D9AB-856D-4DB1-9929-5EC3D4D4D5B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F2F4709-B31D-4D49-9D35-48A94EE19E89}" type="presOf" srcId="{09B9E543-F507-4710-BF8F-0D868243DCC9}" destId="{5C91C1FC-1EDA-4508-AE5E-251BD69E6A40}" srcOrd="0" destOrd="0" presId="urn:microsoft.com/office/officeart/2005/8/layout/chevron1"/>
    <dgm:cxn modelId="{1D6598F6-3A22-46F7-9A86-D3580CCB9C3C}" srcId="{79FE7BC9-31E8-462C-B6AA-952CCFF278AF}" destId="{09B9E543-F507-4710-BF8F-0D868243DCC9}" srcOrd="1" destOrd="0" parTransId="{31A2A802-8C1B-4C5A-9965-3A8C5C5E6FE0}" sibTransId="{44592B6C-405A-40AC-AB6F-2B0A0950B40A}"/>
    <dgm:cxn modelId="{1A0AD926-C1DF-4274-8B34-78AF33FDB7A8}" srcId="{79FE7BC9-31E8-462C-B6AA-952CCFF278AF}" destId="{9829D9AB-856D-4DB1-9929-5EC3D4D4D5BC}" srcOrd="2" destOrd="0" parTransId="{4B8CB29D-C0A9-4039-819C-F7A150AD35EA}" sibTransId="{4D595587-626D-4018-A0A4-7C6DD4DCD919}"/>
    <dgm:cxn modelId="{2F1E2176-C30E-4BC3-893B-6CE9BB943769}" type="presOf" srcId="{79FE7BC9-31E8-462C-B6AA-952CCFF278AF}" destId="{21772D1C-A7D4-40C5-BA6C-699657108043}" srcOrd="0" destOrd="0" presId="urn:microsoft.com/office/officeart/2005/8/layout/chevron1"/>
    <dgm:cxn modelId="{D42A4643-C0EB-456C-870F-25240BCCD4B1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102B3386-BCE1-4681-9D64-22A6725B6F53}" type="presOf" srcId="{9829D9AB-856D-4DB1-9929-5EC3D4D4D5BC}" destId="{7FD3FCF9-D994-493E-8CBD-8CF40B9919AC}" srcOrd="0" destOrd="0" presId="urn:microsoft.com/office/officeart/2005/8/layout/chevron1"/>
    <dgm:cxn modelId="{8D3641EF-09A7-4805-8CEF-DF8C4F7862D7}" type="presParOf" srcId="{21772D1C-A7D4-40C5-BA6C-699657108043}" destId="{90C9BFA0-690A-4D10-AF26-1DFAB2CF56CD}" srcOrd="0" destOrd="0" presId="urn:microsoft.com/office/officeart/2005/8/layout/chevron1"/>
    <dgm:cxn modelId="{4F5CBC23-78B2-4A16-B5C5-6F0B21FFC129}" type="presParOf" srcId="{21772D1C-A7D4-40C5-BA6C-699657108043}" destId="{5F04D11A-BBAB-417F-B32B-BDAF201D13FD}" srcOrd="1" destOrd="0" presId="urn:microsoft.com/office/officeart/2005/8/layout/chevron1"/>
    <dgm:cxn modelId="{5D744E2A-2965-44EA-BE45-2CDE578BFE97}" type="presParOf" srcId="{21772D1C-A7D4-40C5-BA6C-699657108043}" destId="{5C91C1FC-1EDA-4508-AE5E-251BD69E6A40}" srcOrd="2" destOrd="0" presId="urn:microsoft.com/office/officeart/2005/8/layout/chevron1"/>
    <dgm:cxn modelId="{1132B409-7C26-4007-A6C7-A1EB32AB4D7B}" type="presParOf" srcId="{21772D1C-A7D4-40C5-BA6C-699657108043}" destId="{A437832B-635F-4215-A95D-D0E8990E741C}" srcOrd="3" destOrd="0" presId="urn:microsoft.com/office/officeart/2005/8/layout/chevron1"/>
    <dgm:cxn modelId="{E800E917-5006-4ECA-A685-14C2E8369580}" type="presParOf" srcId="{21772D1C-A7D4-40C5-BA6C-699657108043}" destId="{7FD3FCF9-D994-493E-8CBD-8CF40B9919AC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6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”Reset”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重新開始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7CB286BC-DCB1-415A-B297-396D0F43B5CC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點選右邊</a:t>
          </a:r>
          <a:r>
            <a:rPr lang="en-US" altLang="zh-TW" dirty="0" smtClean="0">
              <a:latin typeface="微軟正黑體" pitchFamily="34" charset="-120"/>
              <a:ea typeface="微軟正黑體" pitchFamily="34" charset="-120"/>
            </a:rPr>
            <a:t>“</a:t>
          </a:r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寵物圖片</a:t>
          </a:r>
          <a:r>
            <a:rPr lang="en-US" altLang="zh-TW" dirty="0" smtClean="0">
              <a:latin typeface="微軟正黑體" pitchFamily="34" charset="-120"/>
              <a:ea typeface="微軟正黑體" pitchFamily="34" charset="-120"/>
            </a:rPr>
            <a:t>”</a:t>
          </a:r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開始進行試衣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EAD052F5-F592-4A21-98EF-88F1C61A28EB}" type="parTrans" cxnId="{3CFC85B2-7CB1-4A39-A876-F3EB360BBED8}">
      <dgm:prSet/>
      <dgm:spPr/>
      <dgm:t>
        <a:bodyPr/>
        <a:lstStyle/>
        <a:p>
          <a:endParaRPr lang="zh-TW" altLang="en-US"/>
        </a:p>
      </dgm:t>
    </dgm:pt>
    <dgm:pt modelId="{67624802-D385-402D-9D90-40134D2AF474}" type="sibTrans" cxnId="{3CFC85B2-7CB1-4A39-A876-F3EB360BBED8}">
      <dgm:prSet/>
      <dgm:spPr/>
      <dgm:t>
        <a:bodyPr/>
        <a:lstStyle/>
        <a:p>
          <a:endParaRPr lang="zh-TW" altLang="en-US"/>
        </a:p>
      </dgm:t>
    </dgm:pt>
    <dgm:pt modelId="{30961A5F-A716-4A5C-8E19-983EEFD47229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拖拉下面衣物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F1D2ADD2-6BCE-4067-83B8-D75CCC675468}" type="parTrans" cxnId="{36179B04-A7AC-432D-99A6-002AF276A7DE}">
      <dgm:prSet/>
      <dgm:spPr/>
      <dgm:t>
        <a:bodyPr/>
        <a:lstStyle/>
        <a:p>
          <a:endParaRPr lang="zh-TW" altLang="en-US"/>
        </a:p>
      </dgm:t>
    </dgm:pt>
    <dgm:pt modelId="{BAADCF02-45B4-483D-AA58-26D6A20B3535}" type="sibTrans" cxnId="{36179B04-A7AC-432D-99A6-002AF276A7DE}">
      <dgm:prSet/>
      <dgm:spPr/>
      <dgm:t>
        <a:bodyPr/>
        <a:lstStyle/>
        <a:p>
          <a:endParaRPr lang="zh-TW" altLang="en-US"/>
        </a:p>
      </dgm:t>
    </dgm:pt>
    <dgm:pt modelId="{F99862C4-047C-4D31-9BC1-419D593CC5D1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瀏覽試衣間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806F866C-352E-4A48-97DE-B463F7596213}" type="parTrans" cxnId="{33EA196D-AFF6-44DA-92BE-70ED9DACEFF5}">
      <dgm:prSet/>
      <dgm:spPr/>
      <dgm:t>
        <a:bodyPr/>
        <a:lstStyle/>
        <a:p>
          <a:endParaRPr lang="zh-TW" altLang="en-US"/>
        </a:p>
      </dgm:t>
    </dgm:pt>
    <dgm:pt modelId="{DB17A5C3-3570-4E7C-8A32-14D9297113A0}" type="sibTrans" cxnId="{33EA196D-AFF6-44DA-92BE-70ED9DACEFF5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45292B1-6BBB-4DC7-A54A-651BBD1775E3}" type="pres">
      <dgm:prSet presAssocID="{F99862C4-047C-4D31-9BC1-419D593CC5D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1DB80C1-11AE-4873-9B41-D710DA94F769}" type="pres">
      <dgm:prSet presAssocID="{DB17A5C3-3570-4E7C-8A32-14D9297113A0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CD8BF917-3789-43CA-B332-D05FD47E42E0}" type="pres">
      <dgm:prSet presAssocID="{DB17A5C3-3570-4E7C-8A32-14D9297113A0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22DC6AA9-1148-4F26-A3C1-E206E29081ED}" type="pres">
      <dgm:prSet presAssocID="{7CB286BC-DCB1-415A-B297-396D0F43B5CC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FF95EF-9AA6-4185-8645-16C502E14E3B}" type="pres">
      <dgm:prSet presAssocID="{67624802-D385-402D-9D90-40134D2AF474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CBB2785A-47AD-4A4C-BBCF-21FA6D2AA4B4}" type="pres">
      <dgm:prSet presAssocID="{67624802-D385-402D-9D90-40134D2AF474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9D21F061-8DC6-437F-B4BB-6A90410A7228}" type="pres">
      <dgm:prSet presAssocID="{30961A5F-A716-4A5C-8E19-983EEFD4722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06262E9-2D1D-4BBC-9B17-E7F116DC1788}" type="pres">
      <dgm:prSet presAssocID="{BAADCF02-45B4-483D-AA58-26D6A20B3535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9D7C8BA-AA6C-4632-A118-DE16498A6AC8}" type="pres">
      <dgm:prSet presAssocID="{BAADCF02-45B4-483D-AA58-26D6A20B3535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7A9BA2F-14E0-479C-AA4F-11F9B0FA9E68}" type="presOf" srcId="{30961A5F-A716-4A5C-8E19-983EEFD47229}" destId="{9D21F061-8DC6-437F-B4BB-6A90410A7228}" srcOrd="0" destOrd="0" presId="urn:microsoft.com/office/officeart/2005/8/layout/process2"/>
    <dgm:cxn modelId="{A9D73CBC-B13C-44A7-9EB6-A30777E11FB0}" type="presOf" srcId="{DB17A5C3-3570-4E7C-8A32-14D9297113A0}" destId="{91DB80C1-11AE-4873-9B41-D710DA94F769}" srcOrd="0" destOrd="0" presId="urn:microsoft.com/office/officeart/2005/8/layout/process2"/>
    <dgm:cxn modelId="{18420520-A5C0-4D12-ABC2-26C85C367A60}" type="presOf" srcId="{7CB286BC-DCB1-415A-B297-396D0F43B5CC}" destId="{22DC6AA9-1148-4F26-A3C1-E206E29081ED}" srcOrd="0" destOrd="0" presId="urn:microsoft.com/office/officeart/2005/8/layout/process2"/>
    <dgm:cxn modelId="{3CFC85B2-7CB1-4A39-A876-F3EB360BBED8}" srcId="{9504239D-D03F-4C87-81E1-C5103D8E20E6}" destId="{7CB286BC-DCB1-415A-B297-396D0F43B5CC}" srcOrd="1" destOrd="0" parTransId="{EAD052F5-F592-4A21-98EF-88F1C61A28EB}" sibTransId="{67624802-D385-402D-9D90-40134D2AF474}"/>
    <dgm:cxn modelId="{FEE9A494-9918-4751-A175-AE0D5CD032EC}" type="presOf" srcId="{BAADCF02-45B4-483D-AA58-26D6A20B3535}" destId="{C06262E9-2D1D-4BBC-9B17-E7F116DC1788}" srcOrd="0" destOrd="0" presId="urn:microsoft.com/office/officeart/2005/8/layout/process2"/>
    <dgm:cxn modelId="{A5147CFD-253C-4F75-93C7-E866020BE03B}" srcId="{9504239D-D03F-4C87-81E1-C5103D8E20E6}" destId="{33E2BAA7-EC85-430A-93AB-1B4E70095517}" srcOrd="3" destOrd="0" parTransId="{A6CF104E-AA0B-4F0C-B60B-8BD1785E10AF}" sibTransId="{0BE73312-3124-4B6D-ADBC-34949B6EF2CD}"/>
    <dgm:cxn modelId="{4DBFDEE1-8574-4CDC-B8E9-22FB3E200AC5}" type="presOf" srcId="{BAADCF02-45B4-483D-AA58-26D6A20B3535}" destId="{39D7C8BA-AA6C-4632-A118-DE16498A6AC8}" srcOrd="1" destOrd="0" presId="urn:microsoft.com/office/officeart/2005/8/layout/process2"/>
    <dgm:cxn modelId="{5AA2C9E9-C8F8-4232-B0C6-1AF9EE0DBC1E}" type="presOf" srcId="{33E2BAA7-EC85-430A-93AB-1B4E70095517}" destId="{699244F3-AD4C-448C-B11B-8A4B2C8DEEB3}" srcOrd="0" destOrd="0" presId="urn:microsoft.com/office/officeart/2005/8/layout/process2"/>
    <dgm:cxn modelId="{46B2A773-63C4-4A62-B6B0-ED90474BAE45}" type="presOf" srcId="{67624802-D385-402D-9D90-40134D2AF474}" destId="{B1FF95EF-9AA6-4185-8645-16C502E14E3B}" srcOrd="0" destOrd="0" presId="urn:microsoft.com/office/officeart/2005/8/layout/process2"/>
    <dgm:cxn modelId="{8420483C-B3FE-4E3C-92AB-7CEE3634D3C0}" type="presOf" srcId="{67624802-D385-402D-9D90-40134D2AF474}" destId="{CBB2785A-47AD-4A4C-BBCF-21FA6D2AA4B4}" srcOrd="1" destOrd="0" presId="urn:microsoft.com/office/officeart/2005/8/layout/process2"/>
    <dgm:cxn modelId="{6F1AC92E-7A45-4F98-99E1-D42CF54138FE}" type="presOf" srcId="{DB17A5C3-3570-4E7C-8A32-14D9297113A0}" destId="{CD8BF917-3789-43CA-B332-D05FD47E42E0}" srcOrd="1" destOrd="0" presId="urn:microsoft.com/office/officeart/2005/8/layout/process2"/>
    <dgm:cxn modelId="{33EA196D-AFF6-44DA-92BE-70ED9DACEFF5}" srcId="{9504239D-D03F-4C87-81E1-C5103D8E20E6}" destId="{F99862C4-047C-4D31-9BC1-419D593CC5D1}" srcOrd="0" destOrd="0" parTransId="{806F866C-352E-4A48-97DE-B463F7596213}" sibTransId="{DB17A5C3-3570-4E7C-8A32-14D9297113A0}"/>
    <dgm:cxn modelId="{617EBEA4-8540-4C63-BE49-DDD540F9C29A}" type="presOf" srcId="{F99862C4-047C-4D31-9BC1-419D593CC5D1}" destId="{845292B1-6BBB-4DC7-A54A-651BBD1775E3}" srcOrd="0" destOrd="0" presId="urn:microsoft.com/office/officeart/2005/8/layout/process2"/>
    <dgm:cxn modelId="{A5880F95-A5F6-450A-AC85-7A0761B30318}" type="presOf" srcId="{9504239D-D03F-4C87-81E1-C5103D8E20E6}" destId="{F79FF4AB-AB47-4508-9C20-2412FC767FB9}" srcOrd="0" destOrd="0" presId="urn:microsoft.com/office/officeart/2005/8/layout/process2"/>
    <dgm:cxn modelId="{36179B04-A7AC-432D-99A6-002AF276A7DE}" srcId="{9504239D-D03F-4C87-81E1-C5103D8E20E6}" destId="{30961A5F-A716-4A5C-8E19-983EEFD47229}" srcOrd="2" destOrd="0" parTransId="{F1D2ADD2-6BCE-4067-83B8-D75CCC675468}" sibTransId="{BAADCF02-45B4-483D-AA58-26D6A20B3535}"/>
    <dgm:cxn modelId="{8DC0EDB7-DB56-4AC6-AAF2-BB65D10E4AD7}" type="presParOf" srcId="{F79FF4AB-AB47-4508-9C20-2412FC767FB9}" destId="{845292B1-6BBB-4DC7-A54A-651BBD1775E3}" srcOrd="0" destOrd="0" presId="urn:microsoft.com/office/officeart/2005/8/layout/process2"/>
    <dgm:cxn modelId="{F87CAEE8-18C4-49E8-B1EC-72A7335E4A49}" type="presParOf" srcId="{F79FF4AB-AB47-4508-9C20-2412FC767FB9}" destId="{91DB80C1-11AE-4873-9B41-D710DA94F769}" srcOrd="1" destOrd="0" presId="urn:microsoft.com/office/officeart/2005/8/layout/process2"/>
    <dgm:cxn modelId="{D62E1DF5-B554-487D-A130-539534BF6D22}" type="presParOf" srcId="{91DB80C1-11AE-4873-9B41-D710DA94F769}" destId="{CD8BF917-3789-43CA-B332-D05FD47E42E0}" srcOrd="0" destOrd="0" presId="urn:microsoft.com/office/officeart/2005/8/layout/process2"/>
    <dgm:cxn modelId="{BF2C7462-9262-4EB3-958C-BA59DEDBE3C0}" type="presParOf" srcId="{F79FF4AB-AB47-4508-9C20-2412FC767FB9}" destId="{22DC6AA9-1148-4F26-A3C1-E206E29081ED}" srcOrd="2" destOrd="0" presId="urn:microsoft.com/office/officeart/2005/8/layout/process2"/>
    <dgm:cxn modelId="{20B70CD0-7399-460D-8BBD-02717A9C18D8}" type="presParOf" srcId="{F79FF4AB-AB47-4508-9C20-2412FC767FB9}" destId="{B1FF95EF-9AA6-4185-8645-16C502E14E3B}" srcOrd="3" destOrd="0" presId="urn:microsoft.com/office/officeart/2005/8/layout/process2"/>
    <dgm:cxn modelId="{A181BBC4-A891-4596-994E-29A8D9EB7350}" type="presParOf" srcId="{B1FF95EF-9AA6-4185-8645-16C502E14E3B}" destId="{CBB2785A-47AD-4A4C-BBCF-21FA6D2AA4B4}" srcOrd="0" destOrd="0" presId="urn:microsoft.com/office/officeart/2005/8/layout/process2"/>
    <dgm:cxn modelId="{591D70BA-6B1C-4AA9-81D9-905FDEA6995E}" type="presParOf" srcId="{F79FF4AB-AB47-4508-9C20-2412FC767FB9}" destId="{9D21F061-8DC6-437F-B4BB-6A90410A7228}" srcOrd="4" destOrd="0" presId="urn:microsoft.com/office/officeart/2005/8/layout/process2"/>
    <dgm:cxn modelId="{8AB4557C-1937-4D92-9474-727F47ECFD8B}" type="presParOf" srcId="{F79FF4AB-AB47-4508-9C20-2412FC767FB9}" destId="{C06262E9-2D1D-4BBC-9B17-E7F116DC1788}" srcOrd="5" destOrd="0" presId="urn:microsoft.com/office/officeart/2005/8/layout/process2"/>
    <dgm:cxn modelId="{56FC3E35-964F-4240-8A98-B6AD521152B4}" type="presParOf" srcId="{C06262E9-2D1D-4BBC-9B17-E7F116DC1788}" destId="{39D7C8BA-AA6C-4632-A118-DE16498A6AC8}" srcOrd="0" destOrd="0" presId="urn:microsoft.com/office/officeart/2005/8/layout/process2"/>
    <dgm:cxn modelId="{4CC318DB-BFE1-4E1F-B946-D7267F14928E}" type="presParOf" srcId="{F79FF4AB-AB47-4508-9C20-2412FC767FB9}" destId="{699244F3-AD4C-448C-B11B-8A4B2C8DEEB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7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瀏覽商城頁面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09B9E543-F507-4710-BF8F-0D868243DCC9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瀏覽試衣間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4592B6C-405A-40AC-AB6F-2B0A0950B40A}" type="sibTrans" cxnId="{1D6598F6-3A22-46F7-9A86-D3580CCB9C3C}">
      <dgm:prSet/>
      <dgm:spPr/>
      <dgm:t>
        <a:bodyPr/>
        <a:lstStyle/>
        <a:p>
          <a:endParaRPr lang="zh-TW" altLang="en-US"/>
        </a:p>
      </dgm:t>
    </dgm:pt>
    <dgm:pt modelId="{31A2A802-8C1B-4C5A-9965-3A8C5C5E6FE0}" type="parTrans" cxnId="{1D6598F6-3A22-46F7-9A86-D3580CCB9C3C}">
      <dgm:prSet/>
      <dgm:spPr/>
      <dgm:t>
        <a:bodyPr/>
        <a:lstStyle/>
        <a:p>
          <a:endParaRPr lang="zh-TW" altLang="en-US"/>
        </a:p>
      </dgm:t>
    </dgm:pt>
    <dgm:pt modelId="{9829D9AB-856D-4DB1-9929-5EC3D4D4D5BC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寵物試衣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B8CB29D-C0A9-4039-819C-F7A150AD35EA}" type="parTrans" cxnId="{1A0AD926-C1DF-4274-8B34-78AF33FDB7A8}">
      <dgm:prSet/>
      <dgm:spPr/>
      <dgm:t>
        <a:bodyPr/>
        <a:lstStyle/>
        <a:p>
          <a:endParaRPr lang="zh-TW" altLang="en-US"/>
        </a:p>
      </dgm:t>
    </dgm:pt>
    <dgm:pt modelId="{4D595587-626D-4018-A0A4-7C6DD4DCD919}" type="sibTrans" cxnId="{1A0AD926-C1DF-4274-8B34-78AF33FDB7A8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3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5C91C1FC-1EDA-4508-AE5E-251BD69E6A40}" type="pres">
      <dgm:prSet presAssocID="{09B9E543-F507-4710-BF8F-0D868243DCC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437832B-635F-4215-A95D-D0E8990E741C}" type="pres">
      <dgm:prSet presAssocID="{44592B6C-405A-40AC-AB6F-2B0A0950B40A}" presName="parTxOnlySpace" presStyleCnt="0"/>
      <dgm:spPr/>
    </dgm:pt>
    <dgm:pt modelId="{7FD3FCF9-D994-493E-8CBD-8CF40B9919AC}" type="pres">
      <dgm:prSet presAssocID="{9829D9AB-856D-4DB1-9929-5EC3D4D4D5B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2E228D5-C5A3-475E-89AB-0E6A375649D8}" type="presOf" srcId="{9829D9AB-856D-4DB1-9929-5EC3D4D4D5BC}" destId="{7FD3FCF9-D994-493E-8CBD-8CF40B9919AC}" srcOrd="0" destOrd="0" presId="urn:microsoft.com/office/officeart/2005/8/layout/chevron1"/>
    <dgm:cxn modelId="{8F086092-1DBD-4E33-B06B-9A4C6FFC1912}" type="presOf" srcId="{79FE7BC9-31E8-462C-B6AA-952CCFF278AF}" destId="{21772D1C-A7D4-40C5-BA6C-699657108043}" srcOrd="0" destOrd="0" presId="urn:microsoft.com/office/officeart/2005/8/layout/chevron1"/>
    <dgm:cxn modelId="{1D6598F6-3A22-46F7-9A86-D3580CCB9C3C}" srcId="{79FE7BC9-31E8-462C-B6AA-952CCFF278AF}" destId="{09B9E543-F507-4710-BF8F-0D868243DCC9}" srcOrd="1" destOrd="0" parTransId="{31A2A802-8C1B-4C5A-9965-3A8C5C5E6FE0}" sibTransId="{44592B6C-405A-40AC-AB6F-2B0A0950B40A}"/>
    <dgm:cxn modelId="{1A0AD926-C1DF-4274-8B34-78AF33FDB7A8}" srcId="{79FE7BC9-31E8-462C-B6AA-952CCFF278AF}" destId="{9829D9AB-856D-4DB1-9929-5EC3D4D4D5BC}" srcOrd="2" destOrd="0" parTransId="{4B8CB29D-C0A9-4039-819C-F7A150AD35EA}" sibTransId="{4D595587-626D-4018-A0A4-7C6DD4DCD919}"/>
    <dgm:cxn modelId="{A46F011B-FA34-4C57-82A7-BC256C7377BA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81F6CF4B-D3E1-492D-AE68-9EB64046033F}" type="presOf" srcId="{09B9E543-F507-4710-BF8F-0D868243DCC9}" destId="{5C91C1FC-1EDA-4508-AE5E-251BD69E6A40}" srcOrd="0" destOrd="0" presId="urn:microsoft.com/office/officeart/2005/8/layout/chevron1"/>
    <dgm:cxn modelId="{7D448DA6-B708-468B-B2FA-7FDBBB21B5F8}" type="presParOf" srcId="{21772D1C-A7D4-40C5-BA6C-699657108043}" destId="{90C9BFA0-690A-4D10-AF26-1DFAB2CF56CD}" srcOrd="0" destOrd="0" presId="urn:microsoft.com/office/officeart/2005/8/layout/chevron1"/>
    <dgm:cxn modelId="{DBFD14E8-37B1-4427-844F-70DF0F15F4EA}" type="presParOf" srcId="{21772D1C-A7D4-40C5-BA6C-699657108043}" destId="{5F04D11A-BBAB-417F-B32B-BDAF201D13FD}" srcOrd="1" destOrd="0" presId="urn:microsoft.com/office/officeart/2005/8/layout/chevron1"/>
    <dgm:cxn modelId="{438D56E2-137B-45FF-ACEE-86B0E88A958C}" type="presParOf" srcId="{21772D1C-A7D4-40C5-BA6C-699657108043}" destId="{5C91C1FC-1EDA-4508-AE5E-251BD69E6A40}" srcOrd="2" destOrd="0" presId="urn:microsoft.com/office/officeart/2005/8/layout/chevron1"/>
    <dgm:cxn modelId="{79760723-A009-4610-8481-1275E7E9C5CD}" type="presParOf" srcId="{21772D1C-A7D4-40C5-BA6C-699657108043}" destId="{A437832B-635F-4215-A95D-D0E8990E741C}" srcOrd="3" destOrd="0" presId="urn:microsoft.com/office/officeart/2005/8/layout/chevron1"/>
    <dgm:cxn modelId="{6E7151F5-AC12-4008-8DB4-3F8035757258}" type="presParOf" srcId="{21772D1C-A7D4-40C5-BA6C-699657108043}" destId="{7FD3FCF9-D994-493E-8CBD-8CF40B9919AC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8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7CB286BC-DCB1-415A-B297-396D0F43B5CC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移入</a:t>
          </a:r>
          <a:r>
            <a:rPr lang="en-US" altLang="zh-TW" dirty="0" smtClean="0">
              <a:latin typeface="微軟正黑體" pitchFamily="34" charset="-120"/>
              <a:ea typeface="微軟正黑體" pitchFamily="34" charset="-120"/>
            </a:rPr>
            <a:t>“</a:t>
          </a:r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寵物圖片</a:t>
          </a:r>
          <a:r>
            <a:rPr lang="en-US" altLang="zh-TW" dirty="0" smtClean="0">
              <a:latin typeface="微軟正黑體" pitchFamily="34" charset="-120"/>
              <a:ea typeface="微軟正黑體" pitchFamily="34" charset="-120"/>
            </a:rPr>
            <a:t>”</a:t>
          </a:r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邊框，使游標變為可拖拉符號，開始拖拉放大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EAD052F5-F592-4A21-98EF-88F1C61A28EB}" type="parTrans" cxnId="{3CFC85B2-7CB1-4A39-A876-F3EB360BBED8}">
      <dgm:prSet/>
      <dgm:spPr/>
      <dgm:t>
        <a:bodyPr/>
        <a:lstStyle/>
        <a:p>
          <a:endParaRPr lang="zh-TW" altLang="en-US"/>
        </a:p>
      </dgm:t>
    </dgm:pt>
    <dgm:pt modelId="{67624802-D385-402D-9D90-40134D2AF474}" type="sibTrans" cxnId="{3CFC85B2-7CB1-4A39-A876-F3EB360BBED8}">
      <dgm:prSet/>
      <dgm:spPr/>
      <dgm:t>
        <a:bodyPr/>
        <a:lstStyle/>
        <a:p>
          <a:endParaRPr lang="zh-TW" altLang="en-US"/>
        </a:p>
      </dgm:t>
    </dgm:pt>
    <dgm:pt modelId="{30961A5F-A716-4A5C-8E19-983EEFD47229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移到適合位置，進行試衣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F1D2ADD2-6BCE-4067-83B8-D75CCC675468}" type="parTrans" cxnId="{36179B04-A7AC-432D-99A6-002AF276A7DE}">
      <dgm:prSet/>
      <dgm:spPr/>
      <dgm:t>
        <a:bodyPr/>
        <a:lstStyle/>
        <a:p>
          <a:endParaRPr lang="zh-TW" altLang="en-US"/>
        </a:p>
      </dgm:t>
    </dgm:pt>
    <dgm:pt modelId="{BAADCF02-45B4-483D-AA58-26D6A20B3535}" type="sibTrans" cxnId="{36179B04-A7AC-432D-99A6-002AF276A7DE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22DC6AA9-1148-4F26-A3C1-E206E29081ED}" type="pres">
      <dgm:prSet presAssocID="{7CB286BC-DCB1-415A-B297-396D0F43B5CC}" presName="node" presStyleLbl="node1" presStyleIdx="0" presStyleCnt="2" custLinFactNeighborX="8252" custLinFactNeighborY="236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FF95EF-9AA6-4185-8645-16C502E14E3B}" type="pres">
      <dgm:prSet presAssocID="{67624802-D385-402D-9D90-40134D2AF474}" presName="sibTrans" presStyleLbl="sibTrans2D1" presStyleIdx="0" presStyleCnt="1"/>
      <dgm:spPr/>
      <dgm:t>
        <a:bodyPr/>
        <a:lstStyle/>
        <a:p>
          <a:endParaRPr lang="zh-TW" altLang="en-US"/>
        </a:p>
      </dgm:t>
    </dgm:pt>
    <dgm:pt modelId="{CBB2785A-47AD-4A4C-BBCF-21FA6D2AA4B4}" type="pres">
      <dgm:prSet presAssocID="{67624802-D385-402D-9D90-40134D2AF474}" presName="connectorText" presStyleLbl="sibTrans2D1" presStyleIdx="0" presStyleCnt="1"/>
      <dgm:spPr/>
      <dgm:t>
        <a:bodyPr/>
        <a:lstStyle/>
        <a:p>
          <a:endParaRPr lang="zh-TW" altLang="en-US"/>
        </a:p>
      </dgm:t>
    </dgm:pt>
    <dgm:pt modelId="{9D21F061-8DC6-437F-B4BB-6A90410A7228}" type="pres">
      <dgm:prSet presAssocID="{30961A5F-A716-4A5C-8E19-983EEFD47229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ADEABA8-82AE-4F0C-B73E-B6BF4B5EEB43}" type="presOf" srcId="{30961A5F-A716-4A5C-8E19-983EEFD47229}" destId="{9D21F061-8DC6-437F-B4BB-6A90410A7228}" srcOrd="0" destOrd="0" presId="urn:microsoft.com/office/officeart/2005/8/layout/process2"/>
    <dgm:cxn modelId="{3CFC85B2-7CB1-4A39-A876-F3EB360BBED8}" srcId="{9504239D-D03F-4C87-81E1-C5103D8E20E6}" destId="{7CB286BC-DCB1-415A-B297-396D0F43B5CC}" srcOrd="0" destOrd="0" parTransId="{EAD052F5-F592-4A21-98EF-88F1C61A28EB}" sibTransId="{67624802-D385-402D-9D90-40134D2AF474}"/>
    <dgm:cxn modelId="{62976701-9313-43A4-9EC9-48B593ADECE3}" type="presOf" srcId="{67624802-D385-402D-9D90-40134D2AF474}" destId="{CBB2785A-47AD-4A4C-BBCF-21FA6D2AA4B4}" srcOrd="1" destOrd="0" presId="urn:microsoft.com/office/officeart/2005/8/layout/process2"/>
    <dgm:cxn modelId="{B47EE48E-C538-4450-8843-1DD6569F7334}" type="presOf" srcId="{7CB286BC-DCB1-415A-B297-396D0F43B5CC}" destId="{22DC6AA9-1148-4F26-A3C1-E206E29081ED}" srcOrd="0" destOrd="0" presId="urn:microsoft.com/office/officeart/2005/8/layout/process2"/>
    <dgm:cxn modelId="{36179B04-A7AC-432D-99A6-002AF276A7DE}" srcId="{9504239D-D03F-4C87-81E1-C5103D8E20E6}" destId="{30961A5F-A716-4A5C-8E19-983EEFD47229}" srcOrd="1" destOrd="0" parTransId="{F1D2ADD2-6BCE-4067-83B8-D75CCC675468}" sibTransId="{BAADCF02-45B4-483D-AA58-26D6A20B3535}"/>
    <dgm:cxn modelId="{4B8CA38B-A916-4931-99BE-BA5AF7BB9C98}" type="presOf" srcId="{67624802-D385-402D-9D90-40134D2AF474}" destId="{B1FF95EF-9AA6-4185-8645-16C502E14E3B}" srcOrd="0" destOrd="0" presId="urn:microsoft.com/office/officeart/2005/8/layout/process2"/>
    <dgm:cxn modelId="{94F4DBBC-0C3B-4147-A829-9DF5DD0596A0}" type="presOf" srcId="{9504239D-D03F-4C87-81E1-C5103D8E20E6}" destId="{F79FF4AB-AB47-4508-9C20-2412FC767FB9}" srcOrd="0" destOrd="0" presId="urn:microsoft.com/office/officeart/2005/8/layout/process2"/>
    <dgm:cxn modelId="{1BD6B8D0-D66C-4DD4-940F-9CAD09846BA1}" type="presParOf" srcId="{F79FF4AB-AB47-4508-9C20-2412FC767FB9}" destId="{22DC6AA9-1148-4F26-A3C1-E206E29081ED}" srcOrd="0" destOrd="0" presId="urn:microsoft.com/office/officeart/2005/8/layout/process2"/>
    <dgm:cxn modelId="{DDEAA89E-4C67-44BA-B110-E48634119C30}" type="presParOf" srcId="{F79FF4AB-AB47-4508-9C20-2412FC767FB9}" destId="{B1FF95EF-9AA6-4185-8645-16C502E14E3B}" srcOrd="1" destOrd="0" presId="urn:microsoft.com/office/officeart/2005/8/layout/process2"/>
    <dgm:cxn modelId="{8634BE3E-09DB-42AC-9ABD-2823B7A9B86D}" type="presParOf" srcId="{B1FF95EF-9AA6-4185-8645-16C502E14E3B}" destId="{CBB2785A-47AD-4A4C-BBCF-21FA6D2AA4B4}" srcOrd="0" destOrd="0" presId="urn:microsoft.com/office/officeart/2005/8/layout/process2"/>
    <dgm:cxn modelId="{1D6952B8-6652-4271-80F1-D6F66AB30E10}" type="presParOf" srcId="{F79FF4AB-AB47-4508-9C20-2412FC767FB9}" destId="{9D21F061-8DC6-437F-B4BB-6A90410A7228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9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查看認養專案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查看認養詳情</a:t>
          </a:r>
          <a:endParaRPr lang="en-US" altLang="zh-TW" sz="1600" b="1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查看會員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/>
      <dgm:t>
        <a:bodyPr/>
        <a:lstStyle/>
        <a:p>
          <a:r>
            <a:rPr lang="zh-TW" altLang="en-US" sz="1600" b="1" dirty="0" smtClean="0">
              <a:latin typeface="微軟正黑體" pitchFamily="34" charset="-120"/>
              <a:ea typeface="微軟正黑體" pitchFamily="34" charset="-120"/>
            </a:rPr>
            <a:t>審核園區會員</a:t>
          </a:r>
          <a:endParaRPr lang="zh-TW" altLang="en-US" sz="1600" b="1" dirty="0"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0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</a:t>
          </a:r>
          <a:r>
            <a: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認養</a:t>
          </a:r>
          <a:r>
            <a: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即可看到所有認養專案</a:t>
          </a:r>
          <a:endParaRPr lang="zh-TW" altLang="en-US" sz="1200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946A7A5F-1C4E-4945-A23F-345274344E49}">
      <dgm:prSet phldrT="[文字]" custT="1"/>
      <dgm:spPr/>
      <dgm:t>
        <a:bodyPr/>
        <a:lstStyle/>
        <a:p>
          <a:r>
            <a:rPr lang="zh-TW" altLang="en-US" sz="11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分別為“貓咪區”、“狗狗區”、已結案</a:t>
          </a:r>
          <a:endParaRPr lang="zh-TW" altLang="en-US" sz="1100" dirty="0"/>
        </a:p>
      </dgm:t>
    </dgm:pt>
    <dgm:pt modelId="{1D3AEC78-76DD-4928-AB10-BAE9397881F8}" type="parTrans" cxnId="{FE4BD675-15EA-4D09-A8F6-0FEA883BCCFF}">
      <dgm:prSet/>
      <dgm:spPr/>
      <dgm:t>
        <a:bodyPr/>
        <a:lstStyle/>
        <a:p>
          <a:endParaRPr lang="zh-TW" altLang="en-US"/>
        </a:p>
      </dgm:t>
    </dgm:pt>
    <dgm:pt modelId="{D8A3C065-97A1-427C-95A5-B4177B61B8CB}" type="sibTrans" cxnId="{FE4BD675-15EA-4D09-A8F6-0FEA883BCCFF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A3890B-6768-4B87-A956-70B43A04F0F0}" type="pres">
      <dgm:prSet presAssocID="{0BE73312-3124-4B6D-ADBC-34949B6EF2CD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F5FD7E52-C68D-4B99-AE57-8A22AAB4CCCA}" type="pres">
      <dgm:prSet presAssocID="{0BE73312-3124-4B6D-ADBC-34949B6EF2CD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4938A212-3AF9-4B76-91C5-7DCEBD2FAE10}" type="pres">
      <dgm:prSet presAssocID="{946A7A5F-1C4E-4945-A23F-345274344E4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693CB25-D5D6-4F47-9549-8601B6B2D2F3}" type="presOf" srcId="{BE38EFB7-AFE4-41AF-BAA6-07858D24867B}" destId="{2ED5BBD6-9D04-4386-AE6A-8D66DC1FABBB}" srcOrd="0" destOrd="0" presId="urn:microsoft.com/office/officeart/2005/8/layout/process2"/>
    <dgm:cxn modelId="{08975598-C045-4F3C-A96B-8EA7C032B6DB}" type="presOf" srcId="{0BE73312-3124-4B6D-ADBC-34949B6EF2CD}" destId="{F5FD7E52-C68D-4B99-AE57-8A22AAB4CCCA}" srcOrd="1" destOrd="0" presId="urn:microsoft.com/office/officeart/2005/8/layout/process2"/>
    <dgm:cxn modelId="{E1E308B7-00B8-43BD-97D9-60BCA5AD5F81}" type="presOf" srcId="{946A7A5F-1C4E-4945-A23F-345274344E49}" destId="{4938A212-3AF9-4B76-91C5-7DCEBD2FAE10}" srcOrd="0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D3C5AB91-9488-4E38-BA28-C65FB38A13EB}" type="presOf" srcId="{BE38EFB7-AFE4-41AF-BAA6-07858D24867B}" destId="{EA5D2946-AEBA-40F6-8125-15D7EDF179FD}" srcOrd="1" destOrd="0" presId="urn:microsoft.com/office/officeart/2005/8/layout/process2"/>
    <dgm:cxn modelId="{FE4BD675-15EA-4D09-A8F6-0FEA883BCCFF}" srcId="{9504239D-D03F-4C87-81E1-C5103D8E20E6}" destId="{946A7A5F-1C4E-4945-A23F-345274344E49}" srcOrd="2" destOrd="0" parTransId="{1D3AEC78-76DD-4928-AB10-BAE9397881F8}" sibTransId="{D8A3C065-97A1-427C-95A5-B4177B61B8CB}"/>
    <dgm:cxn modelId="{F4557AA6-9A3D-47EC-9D02-6B5272012FEC}" type="presOf" srcId="{0BE73312-3124-4B6D-ADBC-34949B6EF2CD}" destId="{19A3890B-6768-4B87-A956-70B43A04F0F0}" srcOrd="0" destOrd="0" presId="urn:microsoft.com/office/officeart/2005/8/layout/process2"/>
    <dgm:cxn modelId="{1B07F33C-34C5-4D98-847C-7080DB8747F4}" type="presOf" srcId="{33E2BAA7-EC85-430A-93AB-1B4E70095517}" destId="{699244F3-AD4C-448C-B11B-8A4B2C8DEEB3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A1C1E092-3115-41AB-8A98-49866582FEFC}" type="presParOf" srcId="{F79FF4AB-AB47-4508-9C20-2412FC767FB9}" destId="{068E35AA-2782-44D2-B9F8-C88664E1FCE1}" srcOrd="0" destOrd="0" presId="urn:microsoft.com/office/officeart/2005/8/layout/process2"/>
    <dgm:cxn modelId="{0477E0CE-C963-4DF2-9283-7DAC4FD8B132}" type="presParOf" srcId="{F79FF4AB-AB47-4508-9C20-2412FC767FB9}" destId="{2ED5BBD6-9D04-4386-AE6A-8D66DC1FABBB}" srcOrd="1" destOrd="0" presId="urn:microsoft.com/office/officeart/2005/8/layout/process2"/>
    <dgm:cxn modelId="{F130B4F0-3D04-4F02-9B04-8A60A813C435}" type="presParOf" srcId="{2ED5BBD6-9D04-4386-AE6A-8D66DC1FABBB}" destId="{EA5D2946-AEBA-40F6-8125-15D7EDF179FD}" srcOrd="0" destOrd="0" presId="urn:microsoft.com/office/officeart/2005/8/layout/process2"/>
    <dgm:cxn modelId="{7760114A-D3F4-4FA5-B2CF-37B708C83F5B}" type="presParOf" srcId="{F79FF4AB-AB47-4508-9C20-2412FC767FB9}" destId="{699244F3-AD4C-448C-B11B-8A4B2C8DEEB3}" srcOrd="2" destOrd="0" presId="urn:microsoft.com/office/officeart/2005/8/layout/process2"/>
    <dgm:cxn modelId="{B31A5789-BCED-4509-890B-9380398CFA6E}" type="presParOf" srcId="{F79FF4AB-AB47-4508-9C20-2412FC767FB9}" destId="{19A3890B-6768-4B87-A956-70B43A04F0F0}" srcOrd="3" destOrd="0" presId="urn:microsoft.com/office/officeart/2005/8/layout/process2"/>
    <dgm:cxn modelId="{22469999-828B-4376-BD26-B7069DFFF404}" type="presParOf" srcId="{19A3890B-6768-4B87-A956-70B43A04F0F0}" destId="{F5FD7E52-C68D-4B99-AE57-8A22AAB4CCCA}" srcOrd="0" destOrd="0" presId="urn:microsoft.com/office/officeart/2005/8/layout/process2"/>
    <dgm:cxn modelId="{6995C125-BE42-417C-BBD5-C0FA6435BC16}" type="presParOf" srcId="{F79FF4AB-AB47-4508-9C20-2412FC767FB9}" destId="{4938A212-3AF9-4B76-91C5-7DCEBD2FAE10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1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查看認養專案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查看認養詳情</a:t>
          </a:r>
          <a:endParaRPr lang="en-US" altLang="zh-TW" sz="1600" b="1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2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可以使用綜合查詢</a:t>
          </a:r>
          <a:endParaRPr lang="en-US" altLang="zh-TW" sz="16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即可看到符合條件的認養專案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1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1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693CB25-D5D6-4F47-9549-8601B6B2D2F3}" type="presOf" srcId="{BE38EFB7-AFE4-41AF-BAA6-07858D24867B}" destId="{2ED5BBD6-9D04-4386-AE6A-8D66DC1FABBB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1B07F33C-34C5-4D98-847C-7080DB8747F4}" type="presOf" srcId="{33E2BAA7-EC85-430A-93AB-1B4E70095517}" destId="{699244F3-AD4C-448C-B11B-8A4B2C8DEEB3}" srcOrd="0" destOrd="0" presId="urn:microsoft.com/office/officeart/2005/8/layout/process2"/>
    <dgm:cxn modelId="{D3C5AB91-9488-4E38-BA28-C65FB38A13EB}" type="presOf" srcId="{BE38EFB7-AFE4-41AF-BAA6-07858D24867B}" destId="{EA5D2946-AEBA-40F6-8125-15D7EDF179FD}" srcOrd="1" destOrd="0" presId="urn:microsoft.com/office/officeart/2005/8/layout/process2"/>
    <dgm:cxn modelId="{A1C1E092-3115-41AB-8A98-49866582FEFC}" type="presParOf" srcId="{F79FF4AB-AB47-4508-9C20-2412FC767FB9}" destId="{068E35AA-2782-44D2-B9F8-C88664E1FCE1}" srcOrd="0" destOrd="0" presId="urn:microsoft.com/office/officeart/2005/8/layout/process2"/>
    <dgm:cxn modelId="{0477E0CE-C963-4DF2-9283-7DAC4FD8B132}" type="presParOf" srcId="{F79FF4AB-AB47-4508-9C20-2412FC767FB9}" destId="{2ED5BBD6-9D04-4386-AE6A-8D66DC1FABBB}" srcOrd="1" destOrd="0" presId="urn:microsoft.com/office/officeart/2005/8/layout/process2"/>
    <dgm:cxn modelId="{F130B4F0-3D04-4F02-9B04-8A60A813C435}" type="presParOf" srcId="{2ED5BBD6-9D04-4386-AE6A-8D66DC1FABBB}" destId="{EA5D2946-AEBA-40F6-8125-15D7EDF179FD}" srcOrd="0" destOrd="0" presId="urn:microsoft.com/office/officeart/2005/8/layout/process2"/>
    <dgm:cxn modelId="{7760114A-D3F4-4FA5-B2CF-37B708C83F5B}" type="presParOf" srcId="{F79FF4AB-AB47-4508-9C20-2412FC767FB9}" destId="{699244F3-AD4C-448C-B11B-8A4B2C8DEEB3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3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查看認養專案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查看認養詳情</a:t>
          </a:r>
          <a:endParaRPr lang="en-US" altLang="zh-TW" sz="1600" b="1" dirty="0" smtClean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4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點選個別專案，即可看到專案詳情</a:t>
          </a:r>
          <a:endParaRPr lang="en-US" altLang="zh-TW" sz="11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點選“我要認養！”，填寫好基本資料送出</a:t>
          </a:r>
          <a:endParaRPr lang="zh-TW" altLang="en-US" sz="1200" dirty="0">
            <a:latin typeface="微軟正黑體" pitchFamily="34" charset="-120"/>
            <a:ea typeface="微軟正黑體" pitchFamily="34" charset="-120"/>
          </a:endParaRPr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F61EACF6-57AA-4B68-B83D-7F85FFEBDF25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即可完成申請，等待園地會員通知見面、審核</a:t>
          </a:r>
          <a:endParaRPr lang="zh-TW" altLang="en-US" sz="1200" dirty="0">
            <a:latin typeface="微軟正黑體" pitchFamily="34" charset="-120"/>
            <a:ea typeface="微軟正黑體" pitchFamily="34" charset="-120"/>
          </a:endParaRPr>
        </a:p>
      </dgm:t>
    </dgm:pt>
    <dgm:pt modelId="{F97B596D-45EE-43AE-A982-20D4748718C5}" type="parTrans" cxnId="{A856279A-AE0B-4578-92F5-23AA09EB1108}">
      <dgm:prSet/>
      <dgm:spPr/>
      <dgm:t>
        <a:bodyPr/>
        <a:lstStyle/>
        <a:p>
          <a:endParaRPr lang="zh-TW" altLang="en-US"/>
        </a:p>
      </dgm:t>
    </dgm:pt>
    <dgm:pt modelId="{6224FD60-ACCE-4CB1-81E4-00E06BD21535}" type="sibTrans" cxnId="{A856279A-AE0B-4578-92F5-23AA09EB1108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A3890B-6768-4B87-A956-70B43A04F0F0}" type="pres">
      <dgm:prSet presAssocID="{0BE73312-3124-4B6D-ADBC-34949B6EF2CD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F5FD7E52-C68D-4B99-AE57-8A22AAB4CCCA}" type="pres">
      <dgm:prSet presAssocID="{0BE73312-3124-4B6D-ADBC-34949B6EF2CD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627118AF-9396-44AB-842D-EF194CB85899}" type="pres">
      <dgm:prSet presAssocID="{F61EACF6-57AA-4B68-B83D-7F85FFEBDF2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DDFFE0A-CDA8-46F8-AD2C-4048552D6B8D}" type="presOf" srcId="{0BE73312-3124-4B6D-ADBC-34949B6EF2CD}" destId="{19A3890B-6768-4B87-A956-70B43A04F0F0}" srcOrd="0" destOrd="0" presId="urn:microsoft.com/office/officeart/2005/8/layout/process2"/>
    <dgm:cxn modelId="{1B07F33C-34C5-4D98-847C-7080DB8747F4}" type="presOf" srcId="{33E2BAA7-EC85-430A-93AB-1B4E70095517}" destId="{699244F3-AD4C-448C-B11B-8A4B2C8DEEB3}" srcOrd="0" destOrd="0" presId="urn:microsoft.com/office/officeart/2005/8/layout/process2"/>
    <dgm:cxn modelId="{2693CB25-D5D6-4F47-9549-8601B6B2D2F3}" type="presOf" srcId="{BE38EFB7-AFE4-41AF-BAA6-07858D24867B}" destId="{2ED5BBD6-9D04-4386-AE6A-8D66DC1FABBB}" srcOrd="0" destOrd="0" presId="urn:microsoft.com/office/officeart/2005/8/layout/process2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D3C5AB91-9488-4E38-BA28-C65FB38A13EB}" type="presOf" srcId="{BE38EFB7-AFE4-41AF-BAA6-07858D24867B}" destId="{EA5D2946-AEBA-40F6-8125-15D7EDF179FD}" srcOrd="1" destOrd="0" presId="urn:microsoft.com/office/officeart/2005/8/layout/process2"/>
    <dgm:cxn modelId="{D2AF3FE8-4190-461E-BA97-EDF4FA06E0B1}" type="presOf" srcId="{0BE73312-3124-4B6D-ADBC-34949B6EF2CD}" destId="{F5FD7E52-C68D-4B99-AE57-8A22AAB4CCCA}" srcOrd="1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EF401E4C-5DF4-4E36-96E3-E54752EDFD28}" type="presOf" srcId="{F61EACF6-57AA-4B68-B83D-7F85FFEBDF25}" destId="{627118AF-9396-44AB-842D-EF194CB85899}" srcOrd="0" destOrd="0" presId="urn:microsoft.com/office/officeart/2005/8/layout/process2"/>
    <dgm:cxn modelId="{A856279A-AE0B-4578-92F5-23AA09EB1108}" srcId="{9504239D-D03F-4C87-81E1-C5103D8E20E6}" destId="{F61EACF6-57AA-4B68-B83D-7F85FFEBDF25}" srcOrd="2" destOrd="0" parTransId="{F97B596D-45EE-43AE-A982-20D4748718C5}" sibTransId="{6224FD60-ACCE-4CB1-81E4-00E06BD21535}"/>
    <dgm:cxn modelId="{A1C1E092-3115-41AB-8A98-49866582FEFC}" type="presParOf" srcId="{F79FF4AB-AB47-4508-9C20-2412FC767FB9}" destId="{068E35AA-2782-44D2-B9F8-C88664E1FCE1}" srcOrd="0" destOrd="0" presId="urn:microsoft.com/office/officeart/2005/8/layout/process2"/>
    <dgm:cxn modelId="{0477E0CE-C963-4DF2-9283-7DAC4FD8B132}" type="presParOf" srcId="{F79FF4AB-AB47-4508-9C20-2412FC767FB9}" destId="{2ED5BBD6-9D04-4386-AE6A-8D66DC1FABBB}" srcOrd="1" destOrd="0" presId="urn:microsoft.com/office/officeart/2005/8/layout/process2"/>
    <dgm:cxn modelId="{F130B4F0-3D04-4F02-9B04-8A60A813C435}" type="presParOf" srcId="{2ED5BBD6-9D04-4386-AE6A-8D66DC1FABBB}" destId="{EA5D2946-AEBA-40F6-8125-15D7EDF179FD}" srcOrd="0" destOrd="0" presId="urn:microsoft.com/office/officeart/2005/8/layout/process2"/>
    <dgm:cxn modelId="{7760114A-D3F4-4FA5-B2CF-37B708C83F5B}" type="presParOf" srcId="{F79FF4AB-AB47-4508-9C20-2412FC767FB9}" destId="{699244F3-AD4C-448C-B11B-8A4B2C8DEEB3}" srcOrd="2" destOrd="0" presId="urn:microsoft.com/office/officeart/2005/8/layout/process2"/>
    <dgm:cxn modelId="{B559CEFF-8EE5-42AB-9300-2D6D643BA825}" type="presParOf" srcId="{F79FF4AB-AB47-4508-9C20-2412FC767FB9}" destId="{19A3890B-6768-4B87-A956-70B43A04F0F0}" srcOrd="3" destOrd="0" presId="urn:microsoft.com/office/officeart/2005/8/layout/process2"/>
    <dgm:cxn modelId="{76A3A6D9-77D8-4E36-93A6-C170900A7C9E}" type="presParOf" srcId="{19A3890B-6768-4B87-A956-70B43A04F0F0}" destId="{F5FD7E52-C68D-4B99-AE57-8A22AAB4CCCA}" srcOrd="0" destOrd="0" presId="urn:microsoft.com/office/officeart/2005/8/layout/process2"/>
    <dgm:cxn modelId="{9BC92A86-6330-4E3C-A910-0ABB247857E7}" type="presParOf" srcId="{F79FF4AB-AB47-4508-9C20-2412FC767FB9}" destId="{627118AF-9396-44AB-842D-EF194CB85899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5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查看募資專案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查看募資詳情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6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</a:t>
          </a:r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募資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endParaRPr lang="en-US" altLang="zh-TW" sz="20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1E2A2E6B-8BDC-4572-89C8-F3DE8489055C}">
      <dgm:prSet phldrT="[文字]"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可以看到所有募資專案</a:t>
          </a:r>
          <a:r>
            <a:rPr lang="zh-TW" altLang="en-US" sz="9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endParaRPr lang="zh-TW" altLang="en-US" sz="900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C583FF21-AB04-4989-BF86-6F187ED406B4}">
      <dgm:prSet phldrT="[文字]" custT="1"/>
      <dgm:spPr/>
      <dgm:t>
        <a:bodyPr/>
        <a:lstStyle/>
        <a:p>
          <a:r>
            <a:rPr lang="zh-TW" altLang="en-US" sz="9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分為“緊急專案”、“一般專案”、“已結束專案”</a:t>
          </a:r>
          <a:endParaRPr lang="zh-TW" altLang="en-US" sz="1200" dirty="0"/>
        </a:p>
      </dgm:t>
    </dgm:pt>
    <dgm:pt modelId="{B1AF90F1-B799-4688-B8CF-444D73C0C16C}" type="parTrans" cxnId="{78CE8E60-A8F8-4ED8-AE7A-E9E40332E574}">
      <dgm:prSet/>
      <dgm:spPr/>
      <dgm:t>
        <a:bodyPr/>
        <a:lstStyle/>
        <a:p>
          <a:endParaRPr lang="zh-TW" altLang="en-US"/>
        </a:p>
      </dgm:t>
    </dgm:pt>
    <dgm:pt modelId="{BB8A69CA-7EED-4151-9485-8E68536324B8}" type="sibTrans" cxnId="{78CE8E60-A8F8-4ED8-AE7A-E9E40332E574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8716BD76-B2B3-4751-BD77-817C4EA9AC85}" type="pres">
      <dgm:prSet presAssocID="{1E2A2E6B-8BDC-4572-89C8-F3DE8489055C}" presName="node" presStyleLbl="node1" presStyleIdx="1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2594ED6F-D529-424B-A218-D14A0E9C1356}" type="pres">
      <dgm:prSet presAssocID="{C583FF21-AB04-4989-BF86-6F187ED406B4}" presName="node" presStyleLbl="node1" presStyleIdx="2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693CB25-D5D6-4F47-9549-8601B6B2D2F3}" type="presOf" srcId="{BE38EFB7-AFE4-41AF-BAA6-07858D24867B}" destId="{2ED5BBD6-9D04-4386-AE6A-8D66DC1FABBB}" srcOrd="0" destOrd="0" presId="urn:microsoft.com/office/officeart/2005/8/layout/process2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0BED97EC-82F5-48DC-A4AC-E7CC1CAD3ABD}" srcId="{9504239D-D03F-4C87-81E1-C5103D8E20E6}" destId="{1E2A2E6B-8BDC-4572-89C8-F3DE8489055C}" srcOrd="1" destOrd="0" parTransId="{72DC7952-7399-4F0E-A681-1E7B550F8A52}" sibTransId="{2535EE53-C727-4DD0-81D9-4CC79D323B78}"/>
    <dgm:cxn modelId="{78CE8E60-A8F8-4ED8-AE7A-E9E40332E574}" srcId="{9504239D-D03F-4C87-81E1-C5103D8E20E6}" destId="{C583FF21-AB04-4989-BF86-6F187ED406B4}" srcOrd="2" destOrd="0" parTransId="{B1AF90F1-B799-4688-B8CF-444D73C0C16C}" sibTransId="{BB8A69CA-7EED-4151-9485-8E68536324B8}"/>
    <dgm:cxn modelId="{D3C5AB91-9488-4E38-BA28-C65FB38A13EB}" type="presOf" srcId="{BE38EFB7-AFE4-41AF-BAA6-07858D24867B}" destId="{EA5D2946-AEBA-40F6-8125-15D7EDF179FD}" srcOrd="1" destOrd="0" presId="urn:microsoft.com/office/officeart/2005/8/layout/process2"/>
    <dgm:cxn modelId="{3B924CC6-D0BB-486C-91FC-D465BD992F75}" type="presOf" srcId="{C583FF21-AB04-4989-BF86-6F187ED406B4}" destId="{2594ED6F-D529-424B-A218-D14A0E9C1356}" srcOrd="0" destOrd="0" presId="urn:microsoft.com/office/officeart/2005/8/layout/process2"/>
    <dgm:cxn modelId="{E56D97B4-4E3E-4868-A550-9C16A6001900}" type="presOf" srcId="{2535EE53-C727-4DD0-81D9-4CC79D323B78}" destId="{51710067-E3EC-4893-AA43-EA384F7D9ABC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2154B343-E77A-42D4-96FE-CD5F0B03256B}" type="presOf" srcId="{1E2A2E6B-8BDC-4572-89C8-F3DE8489055C}" destId="{8716BD76-B2B3-4751-BD77-817C4EA9AC85}" srcOrd="0" destOrd="0" presId="urn:microsoft.com/office/officeart/2005/8/layout/process2"/>
    <dgm:cxn modelId="{F28B49BE-E027-4260-9302-D4C735E8314C}" type="presOf" srcId="{2535EE53-C727-4DD0-81D9-4CC79D323B78}" destId="{DF4D5601-4232-474F-A953-BEA90862EC75}" srcOrd="1" destOrd="0" presId="urn:microsoft.com/office/officeart/2005/8/layout/process2"/>
    <dgm:cxn modelId="{A1C1E092-3115-41AB-8A98-49866582FEFC}" type="presParOf" srcId="{F79FF4AB-AB47-4508-9C20-2412FC767FB9}" destId="{068E35AA-2782-44D2-B9F8-C88664E1FCE1}" srcOrd="0" destOrd="0" presId="urn:microsoft.com/office/officeart/2005/8/layout/process2"/>
    <dgm:cxn modelId="{0477E0CE-C963-4DF2-9283-7DAC4FD8B132}" type="presParOf" srcId="{F79FF4AB-AB47-4508-9C20-2412FC767FB9}" destId="{2ED5BBD6-9D04-4386-AE6A-8D66DC1FABBB}" srcOrd="1" destOrd="0" presId="urn:microsoft.com/office/officeart/2005/8/layout/process2"/>
    <dgm:cxn modelId="{F130B4F0-3D04-4F02-9B04-8A60A813C435}" type="presParOf" srcId="{2ED5BBD6-9D04-4386-AE6A-8D66DC1FABBB}" destId="{EA5D2946-AEBA-40F6-8125-15D7EDF179FD}" srcOrd="0" destOrd="0" presId="urn:microsoft.com/office/officeart/2005/8/layout/process2"/>
    <dgm:cxn modelId="{BA0B7A01-0F28-49B1-9253-822B6ED0D2AD}" type="presParOf" srcId="{F79FF4AB-AB47-4508-9C20-2412FC767FB9}" destId="{8716BD76-B2B3-4751-BD77-817C4EA9AC85}" srcOrd="2" destOrd="0" presId="urn:microsoft.com/office/officeart/2005/8/layout/process2"/>
    <dgm:cxn modelId="{C92612A1-B1E7-4231-9FE9-7F79246F3130}" type="presParOf" srcId="{F79FF4AB-AB47-4508-9C20-2412FC767FB9}" destId="{51710067-E3EC-4893-AA43-EA384F7D9ABC}" srcOrd="3" destOrd="0" presId="urn:microsoft.com/office/officeart/2005/8/layout/process2"/>
    <dgm:cxn modelId="{1C1DAB87-4F03-4D61-B69D-286A74033575}" type="presParOf" srcId="{51710067-E3EC-4893-AA43-EA384F7D9ABC}" destId="{DF4D5601-4232-474F-A953-BEA90862EC75}" srcOrd="0" destOrd="0" presId="urn:microsoft.com/office/officeart/2005/8/layout/process2"/>
    <dgm:cxn modelId="{E341EBFA-7131-4B88-AF10-43AB204797F3}" type="presParOf" srcId="{F79FF4AB-AB47-4508-9C20-2412FC767FB9}" destId="{2594ED6F-D529-424B-A218-D14A0E9C135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7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查看募資專案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查看募資詳情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8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</a:t>
          </a:r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點選所選的募資專案</a:t>
          </a:r>
          <a:endParaRPr lang="en-US" altLang="zh-TW" sz="20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1E2A2E6B-8BDC-4572-89C8-F3DE8489055C}">
      <dgm:prSet phldrT="[文字]"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可以看到募資專案詳情</a:t>
          </a:r>
          <a:endParaRPr lang="zh-TW" altLang="en-US" sz="900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1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1"/>
      <dgm:spPr/>
      <dgm:t>
        <a:bodyPr/>
        <a:lstStyle/>
        <a:p>
          <a:endParaRPr lang="zh-TW" altLang="en-US"/>
        </a:p>
      </dgm:t>
    </dgm:pt>
    <dgm:pt modelId="{8716BD76-B2B3-4751-BD77-817C4EA9AC85}" type="pres">
      <dgm:prSet presAssocID="{1E2A2E6B-8BDC-4572-89C8-F3DE8489055C}" presName="node" presStyleLbl="node1" presStyleIdx="1" presStyleCnt="2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BED97EC-82F5-48DC-A4AC-E7CC1CAD3ABD}" srcId="{9504239D-D03F-4C87-81E1-C5103D8E20E6}" destId="{1E2A2E6B-8BDC-4572-89C8-F3DE8489055C}" srcOrd="1" destOrd="0" parTransId="{72DC7952-7399-4F0E-A681-1E7B550F8A52}" sibTransId="{2535EE53-C727-4DD0-81D9-4CC79D323B78}"/>
    <dgm:cxn modelId="{2693CB25-D5D6-4F47-9549-8601B6B2D2F3}" type="presOf" srcId="{BE38EFB7-AFE4-41AF-BAA6-07858D24867B}" destId="{2ED5BBD6-9D04-4386-AE6A-8D66DC1FABBB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2154B343-E77A-42D4-96FE-CD5F0B03256B}" type="presOf" srcId="{1E2A2E6B-8BDC-4572-89C8-F3DE8489055C}" destId="{8716BD76-B2B3-4751-BD77-817C4EA9AC85}" srcOrd="0" destOrd="0" presId="urn:microsoft.com/office/officeart/2005/8/layout/process2"/>
    <dgm:cxn modelId="{D3C5AB91-9488-4E38-BA28-C65FB38A13EB}" type="presOf" srcId="{BE38EFB7-AFE4-41AF-BAA6-07858D24867B}" destId="{EA5D2946-AEBA-40F6-8125-15D7EDF179FD}" srcOrd="1" destOrd="0" presId="urn:microsoft.com/office/officeart/2005/8/layout/process2"/>
    <dgm:cxn modelId="{A1C1E092-3115-41AB-8A98-49866582FEFC}" type="presParOf" srcId="{F79FF4AB-AB47-4508-9C20-2412FC767FB9}" destId="{068E35AA-2782-44D2-B9F8-C88664E1FCE1}" srcOrd="0" destOrd="0" presId="urn:microsoft.com/office/officeart/2005/8/layout/process2"/>
    <dgm:cxn modelId="{0477E0CE-C963-4DF2-9283-7DAC4FD8B132}" type="presParOf" srcId="{F79FF4AB-AB47-4508-9C20-2412FC767FB9}" destId="{2ED5BBD6-9D04-4386-AE6A-8D66DC1FABBB}" srcOrd="1" destOrd="0" presId="urn:microsoft.com/office/officeart/2005/8/layout/process2"/>
    <dgm:cxn modelId="{F130B4F0-3D04-4F02-9B04-8A60A813C435}" type="presParOf" srcId="{2ED5BBD6-9D04-4386-AE6A-8D66DC1FABBB}" destId="{EA5D2946-AEBA-40F6-8125-15D7EDF179FD}" srcOrd="0" destOrd="0" presId="urn:microsoft.com/office/officeart/2005/8/layout/process2"/>
    <dgm:cxn modelId="{BA0B7A01-0F28-49B1-9253-822B6ED0D2AD}" type="presParOf" srcId="{F79FF4AB-AB47-4508-9C20-2412FC767FB9}" destId="{8716BD76-B2B3-4751-BD77-817C4EA9AC85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9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查看募資專案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查看募資詳情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點選會員列表</a:t>
          </a:r>
          <a:endParaRPr lang="en-US" altLang="zh-TW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9B352292-690D-4218-A332-276D32ECA209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即可查看會員名單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142D8BE-06A9-42C2-947C-406913F5DC5A}" type="parTrans" cxnId="{86442011-AEAD-473A-8FA2-3A6CF775D49F}">
      <dgm:prSet/>
      <dgm:spPr/>
      <dgm:t>
        <a:bodyPr/>
        <a:lstStyle/>
        <a:p>
          <a:endParaRPr lang="zh-TW" altLang="en-US"/>
        </a:p>
      </dgm:t>
    </dgm:pt>
    <dgm:pt modelId="{3118FB1F-C3AD-4638-BCA1-DFCF8256934F}" type="sibTrans" cxnId="{86442011-AEAD-473A-8FA2-3A6CF775D49F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1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1"/>
      <dgm:spPr/>
      <dgm:t>
        <a:bodyPr/>
        <a:lstStyle/>
        <a:p>
          <a:endParaRPr lang="zh-TW" altLang="en-US"/>
        </a:p>
      </dgm:t>
    </dgm:pt>
    <dgm:pt modelId="{0D4D5184-7869-4311-B188-F167158CB997}" type="pres">
      <dgm:prSet presAssocID="{9B352292-690D-4218-A332-276D32ECA209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6E42247-F5BC-4378-BDBF-DC6791A15AAF}" type="presOf" srcId="{9B352292-690D-4218-A332-276D32ECA209}" destId="{0D4D5184-7869-4311-B188-F167158CB997}" srcOrd="0" destOrd="0" presId="urn:microsoft.com/office/officeart/2005/8/layout/process2"/>
    <dgm:cxn modelId="{86442011-AEAD-473A-8FA2-3A6CF775D49F}" srcId="{9504239D-D03F-4C87-81E1-C5103D8E20E6}" destId="{9B352292-690D-4218-A332-276D32ECA209}" srcOrd="1" destOrd="0" parTransId="{0142D8BE-06A9-42C2-947C-406913F5DC5A}" sibTransId="{3118FB1F-C3AD-4638-BCA1-DFCF8256934F}"/>
    <dgm:cxn modelId="{286F4779-525E-4FD3-AEA8-3AEA6F000130}" type="presOf" srcId="{BE38EFB7-AFE4-41AF-BAA6-07858D24867B}" destId="{2ED5BBD6-9D04-4386-AE6A-8D66DC1FABBB}" srcOrd="0" destOrd="0" presId="urn:microsoft.com/office/officeart/2005/8/layout/process2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CDA00C54-3C16-4FD5-AE68-9F7E9FB9E1B0}" type="presOf" srcId="{BE38EFB7-AFE4-41AF-BAA6-07858D24867B}" destId="{EA5D2946-AEBA-40F6-8125-15D7EDF179FD}" srcOrd="1" destOrd="0" presId="urn:microsoft.com/office/officeart/2005/8/layout/process2"/>
    <dgm:cxn modelId="{A1C1E092-3115-41AB-8A98-49866582FEFC}" type="presParOf" srcId="{F79FF4AB-AB47-4508-9C20-2412FC767FB9}" destId="{068E35AA-2782-44D2-B9F8-C88664E1FCE1}" srcOrd="0" destOrd="0" presId="urn:microsoft.com/office/officeart/2005/8/layout/process2"/>
    <dgm:cxn modelId="{26BA0E3B-2E67-45EB-9914-1FFD8836F177}" type="presParOf" srcId="{F79FF4AB-AB47-4508-9C20-2412FC767FB9}" destId="{2ED5BBD6-9D04-4386-AE6A-8D66DC1FABBB}" srcOrd="1" destOrd="0" presId="urn:microsoft.com/office/officeart/2005/8/layout/process2"/>
    <dgm:cxn modelId="{1C22CC34-0486-47CE-9500-9F6206E6A36E}" type="presParOf" srcId="{2ED5BBD6-9D04-4386-AE6A-8D66DC1FABBB}" destId="{EA5D2946-AEBA-40F6-8125-15D7EDF179FD}" srcOrd="0" destOrd="0" presId="urn:microsoft.com/office/officeart/2005/8/layout/process2"/>
    <dgm:cxn modelId="{68962843-ECDE-4436-BC7C-384F4F2CCB55}" type="presParOf" srcId="{F79FF4AB-AB47-4508-9C20-2412FC767FB9}" destId="{0D4D5184-7869-4311-B188-F167158CB997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0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</a:t>
          </a:r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點選所選的募資專案</a:t>
          </a:r>
          <a:endParaRPr lang="en-US" altLang="zh-TW" sz="20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1E2A2E6B-8BDC-4572-89C8-F3DE8489055C}">
      <dgm:prSet phldrT="[文字]"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可以看到募資專案詳情</a:t>
          </a:r>
          <a:endParaRPr lang="zh-TW" altLang="en-US" sz="900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1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1"/>
      <dgm:spPr/>
      <dgm:t>
        <a:bodyPr/>
        <a:lstStyle/>
        <a:p>
          <a:endParaRPr lang="zh-TW" altLang="en-US"/>
        </a:p>
      </dgm:t>
    </dgm:pt>
    <dgm:pt modelId="{8716BD76-B2B3-4751-BD77-817C4EA9AC85}" type="pres">
      <dgm:prSet presAssocID="{1E2A2E6B-8BDC-4572-89C8-F3DE8489055C}" presName="node" presStyleLbl="node1" presStyleIdx="1" presStyleCnt="2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BED97EC-82F5-48DC-A4AC-E7CC1CAD3ABD}" srcId="{9504239D-D03F-4C87-81E1-C5103D8E20E6}" destId="{1E2A2E6B-8BDC-4572-89C8-F3DE8489055C}" srcOrd="1" destOrd="0" parTransId="{72DC7952-7399-4F0E-A681-1E7B550F8A52}" sibTransId="{2535EE53-C727-4DD0-81D9-4CC79D323B78}"/>
    <dgm:cxn modelId="{2693CB25-D5D6-4F47-9549-8601B6B2D2F3}" type="presOf" srcId="{BE38EFB7-AFE4-41AF-BAA6-07858D24867B}" destId="{2ED5BBD6-9D04-4386-AE6A-8D66DC1FABBB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2154B343-E77A-42D4-96FE-CD5F0B03256B}" type="presOf" srcId="{1E2A2E6B-8BDC-4572-89C8-F3DE8489055C}" destId="{8716BD76-B2B3-4751-BD77-817C4EA9AC85}" srcOrd="0" destOrd="0" presId="urn:microsoft.com/office/officeart/2005/8/layout/process2"/>
    <dgm:cxn modelId="{D3C5AB91-9488-4E38-BA28-C65FB38A13EB}" type="presOf" srcId="{BE38EFB7-AFE4-41AF-BAA6-07858D24867B}" destId="{EA5D2946-AEBA-40F6-8125-15D7EDF179FD}" srcOrd="1" destOrd="0" presId="urn:microsoft.com/office/officeart/2005/8/layout/process2"/>
    <dgm:cxn modelId="{A1C1E092-3115-41AB-8A98-49866582FEFC}" type="presParOf" srcId="{F79FF4AB-AB47-4508-9C20-2412FC767FB9}" destId="{068E35AA-2782-44D2-B9F8-C88664E1FCE1}" srcOrd="0" destOrd="0" presId="urn:microsoft.com/office/officeart/2005/8/layout/process2"/>
    <dgm:cxn modelId="{0477E0CE-C963-4DF2-9283-7DAC4FD8B132}" type="presParOf" srcId="{F79FF4AB-AB47-4508-9C20-2412FC767FB9}" destId="{2ED5BBD6-9D04-4386-AE6A-8D66DC1FABBB}" srcOrd="1" destOrd="0" presId="urn:microsoft.com/office/officeart/2005/8/layout/process2"/>
    <dgm:cxn modelId="{F130B4F0-3D04-4F02-9B04-8A60A813C435}" type="presParOf" srcId="{2ED5BBD6-9D04-4386-AE6A-8D66DC1FABBB}" destId="{EA5D2946-AEBA-40F6-8125-15D7EDF179FD}" srcOrd="0" destOrd="0" presId="urn:microsoft.com/office/officeart/2005/8/layout/process2"/>
    <dgm:cxn modelId="{BA0B7A01-0F28-49B1-9253-822B6ED0D2AD}" type="presParOf" srcId="{F79FF4AB-AB47-4508-9C20-2412FC767FB9}" destId="{8716BD76-B2B3-4751-BD77-817C4EA9AC85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1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查看募資專案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查看募資詳情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2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</a:t>
          </a:r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點選“我要捐款”</a:t>
          </a:r>
          <a:endParaRPr lang="en-US" altLang="zh-TW" sz="20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1E2A2E6B-8BDC-4572-89C8-F3DE8489055C}">
      <dgm:prSet phldrT="[文字]"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輸入信用卡資訊及金額</a:t>
          </a:r>
          <a:endParaRPr lang="zh-TW" altLang="en-US" sz="900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B313AD1B-9AAF-40AC-991C-FF17D5B2E879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送出即可完成捐款</a:t>
          </a:r>
          <a:endParaRPr lang="zh-TW" altLang="en-US" dirty="0"/>
        </a:p>
      </dgm:t>
    </dgm:pt>
    <dgm:pt modelId="{32405133-DF69-434D-A003-964887EFBBA5}" type="parTrans" cxnId="{AE039735-F77C-4B24-99DA-18243E0E780F}">
      <dgm:prSet/>
      <dgm:spPr/>
      <dgm:t>
        <a:bodyPr/>
        <a:lstStyle/>
        <a:p>
          <a:endParaRPr lang="zh-TW" altLang="en-US"/>
        </a:p>
      </dgm:t>
    </dgm:pt>
    <dgm:pt modelId="{541FE19A-384E-4857-8B10-A2D21F82AD8A}" type="sibTrans" cxnId="{AE039735-F77C-4B24-99DA-18243E0E780F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8716BD76-B2B3-4751-BD77-817C4EA9AC85}" type="pres">
      <dgm:prSet presAssocID="{1E2A2E6B-8BDC-4572-89C8-F3DE8489055C}" presName="node" presStyleLbl="node1" presStyleIdx="1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4D0CBE42-D6DD-4162-AA55-2F92037E420C}" type="pres">
      <dgm:prSet presAssocID="{B313AD1B-9AAF-40AC-991C-FF17D5B2E879}" presName="node" presStyleLbl="node1" presStyleIdx="2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BED97EC-82F5-48DC-A4AC-E7CC1CAD3ABD}" srcId="{9504239D-D03F-4C87-81E1-C5103D8E20E6}" destId="{1E2A2E6B-8BDC-4572-89C8-F3DE8489055C}" srcOrd="1" destOrd="0" parTransId="{72DC7952-7399-4F0E-A681-1E7B550F8A52}" sibTransId="{2535EE53-C727-4DD0-81D9-4CC79D323B78}"/>
    <dgm:cxn modelId="{2693CB25-D5D6-4F47-9549-8601B6B2D2F3}" type="presOf" srcId="{BE38EFB7-AFE4-41AF-BAA6-07858D24867B}" destId="{2ED5BBD6-9D04-4386-AE6A-8D66DC1FABBB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F2763AC4-6A77-4E00-B8B5-20100F892535}" type="presOf" srcId="{2535EE53-C727-4DD0-81D9-4CC79D323B78}" destId="{51710067-E3EC-4893-AA43-EA384F7D9ABC}" srcOrd="0" destOrd="0" presId="urn:microsoft.com/office/officeart/2005/8/layout/process2"/>
    <dgm:cxn modelId="{AE039735-F77C-4B24-99DA-18243E0E780F}" srcId="{9504239D-D03F-4C87-81E1-C5103D8E20E6}" destId="{B313AD1B-9AAF-40AC-991C-FF17D5B2E879}" srcOrd="2" destOrd="0" parTransId="{32405133-DF69-434D-A003-964887EFBBA5}" sibTransId="{541FE19A-384E-4857-8B10-A2D21F82AD8A}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2154B343-E77A-42D4-96FE-CD5F0B03256B}" type="presOf" srcId="{1E2A2E6B-8BDC-4572-89C8-F3DE8489055C}" destId="{8716BD76-B2B3-4751-BD77-817C4EA9AC85}" srcOrd="0" destOrd="0" presId="urn:microsoft.com/office/officeart/2005/8/layout/process2"/>
    <dgm:cxn modelId="{68789E33-C4D8-40A2-9920-7C70C1E31694}" type="presOf" srcId="{2535EE53-C727-4DD0-81D9-4CC79D323B78}" destId="{DF4D5601-4232-474F-A953-BEA90862EC75}" srcOrd="1" destOrd="0" presId="urn:microsoft.com/office/officeart/2005/8/layout/process2"/>
    <dgm:cxn modelId="{BB3327F9-D92B-4B5A-8E5B-1EB6CBCEB886}" type="presOf" srcId="{B313AD1B-9AAF-40AC-991C-FF17D5B2E879}" destId="{4D0CBE42-D6DD-4162-AA55-2F92037E420C}" srcOrd="0" destOrd="0" presId="urn:microsoft.com/office/officeart/2005/8/layout/process2"/>
    <dgm:cxn modelId="{D3C5AB91-9488-4E38-BA28-C65FB38A13EB}" type="presOf" srcId="{BE38EFB7-AFE4-41AF-BAA6-07858D24867B}" destId="{EA5D2946-AEBA-40F6-8125-15D7EDF179FD}" srcOrd="1" destOrd="0" presId="urn:microsoft.com/office/officeart/2005/8/layout/process2"/>
    <dgm:cxn modelId="{A1C1E092-3115-41AB-8A98-49866582FEFC}" type="presParOf" srcId="{F79FF4AB-AB47-4508-9C20-2412FC767FB9}" destId="{068E35AA-2782-44D2-B9F8-C88664E1FCE1}" srcOrd="0" destOrd="0" presId="urn:microsoft.com/office/officeart/2005/8/layout/process2"/>
    <dgm:cxn modelId="{0477E0CE-C963-4DF2-9283-7DAC4FD8B132}" type="presParOf" srcId="{F79FF4AB-AB47-4508-9C20-2412FC767FB9}" destId="{2ED5BBD6-9D04-4386-AE6A-8D66DC1FABBB}" srcOrd="1" destOrd="0" presId="urn:microsoft.com/office/officeart/2005/8/layout/process2"/>
    <dgm:cxn modelId="{F130B4F0-3D04-4F02-9B04-8A60A813C435}" type="presParOf" srcId="{2ED5BBD6-9D04-4386-AE6A-8D66DC1FABBB}" destId="{EA5D2946-AEBA-40F6-8125-15D7EDF179FD}" srcOrd="0" destOrd="0" presId="urn:microsoft.com/office/officeart/2005/8/layout/process2"/>
    <dgm:cxn modelId="{BA0B7A01-0F28-49B1-9253-822B6ED0D2AD}" type="presParOf" srcId="{F79FF4AB-AB47-4508-9C20-2412FC767FB9}" destId="{8716BD76-B2B3-4751-BD77-817C4EA9AC85}" srcOrd="2" destOrd="0" presId="urn:microsoft.com/office/officeart/2005/8/layout/process2"/>
    <dgm:cxn modelId="{76A28691-4263-4A68-A7C0-1D955B77424D}" type="presParOf" srcId="{F79FF4AB-AB47-4508-9C20-2412FC767FB9}" destId="{51710067-E3EC-4893-AA43-EA384F7D9ABC}" srcOrd="3" destOrd="0" presId="urn:microsoft.com/office/officeart/2005/8/layout/process2"/>
    <dgm:cxn modelId="{3FA63F76-DFD6-4C04-AFD1-EE03AE3B1E12}" type="presParOf" srcId="{51710067-E3EC-4893-AA43-EA384F7D9ABC}" destId="{DF4D5601-4232-474F-A953-BEA90862EC75}" srcOrd="0" destOrd="0" presId="urn:microsoft.com/office/officeart/2005/8/layout/process2"/>
    <dgm:cxn modelId="{0F6EC899-08AA-4090-8E8A-0A113C37C3C9}" type="presParOf" srcId="{F79FF4AB-AB47-4508-9C20-2412FC767FB9}" destId="{4D0CBE42-D6DD-4162-AA55-2F92037E420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3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瀏覽論壇頁面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查看文章詳情</a:t>
          </a:r>
          <a:endParaRPr lang="en-US" altLang="zh-TW" sz="1600" b="1" dirty="0" smtClean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02F421D6-DEB4-4F8B-B513-43A000339F31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收藏文章</a:t>
          </a:r>
          <a:endParaRPr lang="en-US" altLang="zh-TW" sz="1600" b="1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1072DF55-7A39-4383-B144-D4465D86E73C}" type="parTrans" cxnId="{F9A89136-8A74-4FFE-8035-9552323CB7A3}">
      <dgm:prSet/>
      <dgm:spPr/>
      <dgm:t>
        <a:bodyPr/>
        <a:lstStyle/>
        <a:p>
          <a:endParaRPr lang="zh-TW" altLang="en-US"/>
        </a:p>
      </dgm:t>
    </dgm:pt>
    <dgm:pt modelId="{BEB9DB9B-02D8-4EB9-9E09-3F6F7BDDECD2}" type="sibTrans" cxnId="{F9A89136-8A74-4FFE-8035-9552323CB7A3}">
      <dgm:prSet/>
      <dgm:spPr/>
      <dgm:t>
        <a:bodyPr/>
        <a:lstStyle/>
        <a:p>
          <a:endParaRPr lang="zh-TW" altLang="en-US"/>
        </a:p>
      </dgm:t>
    </dgm:pt>
    <dgm:pt modelId="{4A14B1EB-DD01-4104-AB22-D4FC36388BA5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文章留言</a:t>
          </a:r>
          <a:endParaRPr lang="en-US" altLang="zh-TW" sz="1600" b="1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5D2E786B-642D-462E-9D33-84D205D4C01F}" type="parTrans" cxnId="{873FF968-77AF-4B19-BD24-21A5DFD9E38B}">
      <dgm:prSet/>
      <dgm:spPr/>
      <dgm:t>
        <a:bodyPr/>
        <a:lstStyle/>
        <a:p>
          <a:endParaRPr lang="zh-TW" altLang="en-US"/>
        </a:p>
      </dgm:t>
    </dgm:pt>
    <dgm:pt modelId="{BCD91937-B7A1-4FAB-82EA-94B26F7F6D1A}" type="sibTrans" cxnId="{873FF968-77AF-4B19-BD24-21A5DFD9E38B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4" custLinFactX="-1835" custLinFactNeighborX="-100000" custLinFactNeighborY="-2692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4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E15879-E818-47E1-8019-F488AA907CD7}" type="pres">
      <dgm:prSet presAssocID="{3E342F04-99E1-44E5-99C5-51E744D42F01}" presName="parTxOnlySpace" presStyleCnt="0"/>
      <dgm:spPr/>
    </dgm:pt>
    <dgm:pt modelId="{C7187DFE-4A83-4668-BA5A-3FE7397C894D}" type="pres">
      <dgm:prSet presAssocID="{02F421D6-DEB4-4F8B-B513-43A000339F3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A5EDEA-ADC2-4353-9622-17C3B4F35CD2}" type="pres">
      <dgm:prSet presAssocID="{BEB9DB9B-02D8-4EB9-9E09-3F6F7BDDECD2}" presName="parTxOnlySpace" presStyleCnt="0"/>
      <dgm:spPr/>
    </dgm:pt>
    <dgm:pt modelId="{01048A58-9E46-4BEC-A71C-ACCA028999A1}" type="pres">
      <dgm:prSet presAssocID="{4A14B1EB-DD01-4104-AB22-D4FC36388BA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17FCA29-77AF-4343-A98A-43767868C02C}" type="presOf" srcId="{4DDDE552-55F9-4B95-8D52-855586053D3F}" destId="{08B82D9E-8891-41E9-9D33-0D56EE828BE0}" srcOrd="0" destOrd="0" presId="urn:microsoft.com/office/officeart/2005/8/layout/chevron1"/>
    <dgm:cxn modelId="{873FF968-77AF-4B19-BD24-21A5DFD9E38B}" srcId="{79FE7BC9-31E8-462C-B6AA-952CCFF278AF}" destId="{4A14B1EB-DD01-4104-AB22-D4FC36388BA5}" srcOrd="3" destOrd="0" parTransId="{5D2E786B-642D-462E-9D33-84D205D4C01F}" sibTransId="{BCD91937-B7A1-4FAB-82EA-94B26F7F6D1A}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421A8561-3333-4D59-8988-72C473347CA9}" type="presOf" srcId="{79FE7BC9-31E8-462C-B6AA-952CCFF278AF}" destId="{21772D1C-A7D4-40C5-BA6C-699657108043}" srcOrd="0" destOrd="0" presId="urn:microsoft.com/office/officeart/2005/8/layout/chevron1"/>
    <dgm:cxn modelId="{F9A89136-8A74-4FFE-8035-9552323CB7A3}" srcId="{79FE7BC9-31E8-462C-B6AA-952CCFF278AF}" destId="{02F421D6-DEB4-4F8B-B513-43A000339F31}" srcOrd="2" destOrd="0" parTransId="{1072DF55-7A39-4383-B144-D4465D86E73C}" sibTransId="{BEB9DB9B-02D8-4EB9-9E09-3F6F7BDDECD2}"/>
    <dgm:cxn modelId="{4654B3AA-3F6F-417B-AF6D-C01063D4E87B}" type="presOf" srcId="{4A14B1EB-DD01-4104-AB22-D4FC36388BA5}" destId="{01048A58-9E46-4BEC-A71C-ACCA028999A1}" srcOrd="0" destOrd="0" presId="urn:microsoft.com/office/officeart/2005/8/layout/chevron1"/>
    <dgm:cxn modelId="{CA5F2C3E-2824-4AE2-8DD1-3CE9ACECCA31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A3DACD1C-83D4-4E69-BF21-49E4B37F1A3B}" type="presOf" srcId="{02F421D6-DEB4-4F8B-B513-43A000339F31}" destId="{C7187DFE-4A83-4668-BA5A-3FE7397C894D}" srcOrd="0" destOrd="0" presId="urn:microsoft.com/office/officeart/2005/8/layout/chevron1"/>
    <dgm:cxn modelId="{DAD8E39A-BAEF-4064-82DF-8701563424DE}" type="presParOf" srcId="{21772D1C-A7D4-40C5-BA6C-699657108043}" destId="{90C9BFA0-690A-4D10-AF26-1DFAB2CF56CD}" srcOrd="0" destOrd="0" presId="urn:microsoft.com/office/officeart/2005/8/layout/chevron1"/>
    <dgm:cxn modelId="{E07CED15-9F8A-4460-8BE9-8303A50D314D}" type="presParOf" srcId="{21772D1C-A7D4-40C5-BA6C-699657108043}" destId="{5F04D11A-BBAB-417F-B32B-BDAF201D13FD}" srcOrd="1" destOrd="0" presId="urn:microsoft.com/office/officeart/2005/8/layout/chevron1"/>
    <dgm:cxn modelId="{0CA6CFEB-AAE3-4669-905C-B45F835923FE}" type="presParOf" srcId="{21772D1C-A7D4-40C5-BA6C-699657108043}" destId="{08B82D9E-8891-41E9-9D33-0D56EE828BE0}" srcOrd="2" destOrd="0" presId="urn:microsoft.com/office/officeart/2005/8/layout/chevron1"/>
    <dgm:cxn modelId="{C8B2506E-525A-4717-8CAE-835BCA9F085C}" type="presParOf" srcId="{21772D1C-A7D4-40C5-BA6C-699657108043}" destId="{16E15879-E818-47E1-8019-F488AA907CD7}" srcOrd="3" destOrd="0" presId="urn:microsoft.com/office/officeart/2005/8/layout/chevron1"/>
    <dgm:cxn modelId="{51C621F7-31E8-476C-85D9-94D8DE2FE213}" type="presParOf" srcId="{21772D1C-A7D4-40C5-BA6C-699657108043}" destId="{C7187DFE-4A83-4668-BA5A-3FE7397C894D}" srcOrd="4" destOrd="0" presId="urn:microsoft.com/office/officeart/2005/8/layout/chevron1"/>
    <dgm:cxn modelId="{7717ADD9-46A0-4149-8A84-F1B5342F2E45}" type="presParOf" srcId="{21772D1C-A7D4-40C5-BA6C-699657108043}" destId="{41A5EDEA-ADC2-4353-9622-17C3B4F35CD2}" srcOrd="5" destOrd="0" presId="urn:microsoft.com/office/officeart/2005/8/layout/chevron1"/>
    <dgm:cxn modelId="{2AFC0F8C-AA55-43D8-A189-852C5553DFE6}" type="presParOf" srcId="{21772D1C-A7D4-40C5-BA6C-699657108043}" destId="{01048A58-9E46-4BEC-A71C-ACCA028999A1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4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瀏覽論壇頁面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我要發文</a:t>
          </a:r>
          <a:endParaRPr lang="en-US" altLang="zh-TW" sz="1600" b="1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CC42753-4F70-4C99-83D2-0B679E9F3C16}" type="presOf" srcId="{79FE7BC9-31E8-462C-B6AA-952CCFF278AF}" destId="{21772D1C-A7D4-40C5-BA6C-699657108043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8D6AAE7-7750-488E-A543-048D0D0B9AEB}" type="presOf" srcId="{03C2112B-73F3-4D73-B42A-6D94320E979A}" destId="{90C9BFA0-690A-4D10-AF26-1DFAB2CF56CD}" srcOrd="0" destOrd="0" presId="urn:microsoft.com/office/officeart/2005/8/layout/chevron1"/>
    <dgm:cxn modelId="{46702BAF-8CFF-4433-838E-50E958D662D2}" type="presOf" srcId="{4DDDE552-55F9-4B95-8D52-855586053D3F}" destId="{08B82D9E-8891-41E9-9D33-0D56EE828BE0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4AA4A554-4740-43BA-9AC8-6EDEFF24CEAB}" type="presParOf" srcId="{21772D1C-A7D4-40C5-BA6C-699657108043}" destId="{90C9BFA0-690A-4D10-AF26-1DFAB2CF56CD}" srcOrd="0" destOrd="0" presId="urn:microsoft.com/office/officeart/2005/8/layout/chevron1"/>
    <dgm:cxn modelId="{1DB3394B-9A3A-4138-932C-54010229258A}" type="presParOf" srcId="{21772D1C-A7D4-40C5-BA6C-699657108043}" destId="{5F04D11A-BBAB-417F-B32B-BDAF201D13FD}" srcOrd="1" destOrd="0" presId="urn:microsoft.com/office/officeart/2005/8/layout/chevron1"/>
    <dgm:cxn modelId="{AE97A2CC-75F3-450D-BFE4-57348D61D2A0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5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查看文章詳情</a:t>
          </a:r>
          <a:endParaRPr lang="en-US" altLang="zh-TW" sz="1600" b="1" dirty="0" smtClean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02F421D6-DEB4-4F8B-B513-43A000339F31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檢舉文章</a:t>
          </a:r>
          <a:endParaRPr lang="en-US" altLang="zh-TW" sz="1600" b="1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1072DF55-7A39-4383-B144-D4465D86E73C}" type="parTrans" cxnId="{F9A89136-8A74-4FFE-8035-9552323CB7A3}">
      <dgm:prSet/>
      <dgm:spPr/>
      <dgm:t>
        <a:bodyPr/>
        <a:lstStyle/>
        <a:p>
          <a:endParaRPr lang="zh-TW" altLang="en-US"/>
        </a:p>
      </dgm:t>
    </dgm:pt>
    <dgm:pt modelId="{BEB9DB9B-02D8-4EB9-9E09-3F6F7BDDECD2}" type="sibTrans" cxnId="{F9A89136-8A74-4FFE-8035-9552323CB7A3}">
      <dgm:prSet/>
      <dgm:spPr/>
      <dgm:t>
        <a:bodyPr/>
        <a:lstStyle/>
        <a:p>
          <a:endParaRPr lang="zh-TW" altLang="en-US"/>
        </a:p>
      </dgm:t>
    </dgm:pt>
    <dgm:pt modelId="{4A14B1EB-DD01-4104-AB22-D4FC36388BA5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檢舉留言</a:t>
          </a:r>
          <a:endParaRPr lang="en-US" altLang="zh-TW" sz="1600" b="1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5D2E786B-642D-462E-9D33-84D205D4C01F}" type="parTrans" cxnId="{873FF968-77AF-4B19-BD24-21A5DFD9E38B}">
      <dgm:prSet/>
      <dgm:spPr/>
      <dgm:t>
        <a:bodyPr/>
        <a:lstStyle/>
        <a:p>
          <a:endParaRPr lang="zh-TW" altLang="en-US"/>
        </a:p>
      </dgm:t>
    </dgm:pt>
    <dgm:pt modelId="{BCD91937-B7A1-4FAB-82EA-94B26F7F6D1A}" type="sibTrans" cxnId="{873FF968-77AF-4B19-BD24-21A5DFD9E38B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0" presStyleCnt="3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E15879-E818-47E1-8019-F488AA907CD7}" type="pres">
      <dgm:prSet presAssocID="{3E342F04-99E1-44E5-99C5-51E744D42F01}" presName="parTxOnlySpace" presStyleCnt="0"/>
      <dgm:spPr/>
    </dgm:pt>
    <dgm:pt modelId="{C7187DFE-4A83-4668-BA5A-3FE7397C894D}" type="pres">
      <dgm:prSet presAssocID="{02F421D6-DEB4-4F8B-B513-43A000339F3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A5EDEA-ADC2-4353-9622-17C3B4F35CD2}" type="pres">
      <dgm:prSet presAssocID="{BEB9DB9B-02D8-4EB9-9E09-3F6F7BDDECD2}" presName="parTxOnlySpace" presStyleCnt="0"/>
      <dgm:spPr/>
    </dgm:pt>
    <dgm:pt modelId="{01048A58-9E46-4BEC-A71C-ACCA028999A1}" type="pres">
      <dgm:prSet presAssocID="{4A14B1EB-DD01-4104-AB22-D4FC36388BA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73FF968-77AF-4B19-BD24-21A5DFD9E38B}" srcId="{79FE7BC9-31E8-462C-B6AA-952CCFF278AF}" destId="{4A14B1EB-DD01-4104-AB22-D4FC36388BA5}" srcOrd="2" destOrd="0" parTransId="{5D2E786B-642D-462E-9D33-84D205D4C01F}" sibTransId="{BCD91937-B7A1-4FAB-82EA-94B26F7F6D1A}"/>
    <dgm:cxn modelId="{76368F36-3B56-4491-9B39-613F2B799E49}" type="presOf" srcId="{02F421D6-DEB4-4F8B-B513-43A000339F31}" destId="{C7187DFE-4A83-4668-BA5A-3FE7397C894D}" srcOrd="0" destOrd="0" presId="urn:microsoft.com/office/officeart/2005/8/layout/chevron1"/>
    <dgm:cxn modelId="{4124A44E-DFCA-4971-9B34-EF8EABC1389C}" type="presOf" srcId="{4DDDE552-55F9-4B95-8D52-855586053D3F}" destId="{08B82D9E-8891-41E9-9D33-0D56EE828BE0}" srcOrd="0" destOrd="0" presId="urn:microsoft.com/office/officeart/2005/8/layout/chevron1"/>
    <dgm:cxn modelId="{376C565A-CB85-4775-BDDE-85AA1F2F5E8F}" srcId="{79FE7BC9-31E8-462C-B6AA-952CCFF278AF}" destId="{4DDDE552-55F9-4B95-8D52-855586053D3F}" srcOrd="0" destOrd="0" parTransId="{86589F57-FF80-4326-AA8D-EE24A80538D1}" sibTransId="{3E342F04-99E1-44E5-99C5-51E744D42F01}"/>
    <dgm:cxn modelId="{F9A89136-8A74-4FFE-8035-9552323CB7A3}" srcId="{79FE7BC9-31E8-462C-B6AA-952CCFF278AF}" destId="{02F421D6-DEB4-4F8B-B513-43A000339F31}" srcOrd="1" destOrd="0" parTransId="{1072DF55-7A39-4383-B144-D4465D86E73C}" sibTransId="{BEB9DB9B-02D8-4EB9-9E09-3F6F7BDDECD2}"/>
    <dgm:cxn modelId="{65180814-B0B9-4C2A-8BA0-B2891D978691}" type="presOf" srcId="{4A14B1EB-DD01-4104-AB22-D4FC36388BA5}" destId="{01048A58-9E46-4BEC-A71C-ACCA028999A1}" srcOrd="0" destOrd="0" presId="urn:microsoft.com/office/officeart/2005/8/layout/chevron1"/>
    <dgm:cxn modelId="{E3290946-9C04-45FC-96C5-ED488890EA16}" type="presOf" srcId="{79FE7BC9-31E8-462C-B6AA-952CCFF278AF}" destId="{21772D1C-A7D4-40C5-BA6C-699657108043}" srcOrd="0" destOrd="0" presId="urn:microsoft.com/office/officeart/2005/8/layout/chevron1"/>
    <dgm:cxn modelId="{C8C217F8-DB44-4A06-B2F6-E8B8360F4DCA}" type="presParOf" srcId="{21772D1C-A7D4-40C5-BA6C-699657108043}" destId="{08B82D9E-8891-41E9-9D33-0D56EE828BE0}" srcOrd="0" destOrd="0" presId="urn:microsoft.com/office/officeart/2005/8/layout/chevron1"/>
    <dgm:cxn modelId="{761822E4-E09B-4F00-9270-B7C0A7C98412}" type="presParOf" srcId="{21772D1C-A7D4-40C5-BA6C-699657108043}" destId="{16E15879-E818-47E1-8019-F488AA907CD7}" srcOrd="1" destOrd="0" presId="urn:microsoft.com/office/officeart/2005/8/layout/chevron1"/>
    <dgm:cxn modelId="{F978F709-F7FB-4F8C-8D5D-543B896AA26A}" type="presParOf" srcId="{21772D1C-A7D4-40C5-BA6C-699657108043}" destId="{C7187DFE-4A83-4668-BA5A-3FE7397C894D}" srcOrd="2" destOrd="0" presId="urn:microsoft.com/office/officeart/2005/8/layout/chevron1"/>
    <dgm:cxn modelId="{F2667FA5-138A-4029-8973-F91C5655E242}" type="presParOf" srcId="{21772D1C-A7D4-40C5-BA6C-699657108043}" destId="{41A5EDEA-ADC2-4353-9622-17C3B4F35CD2}" srcOrd="3" destOrd="0" presId="urn:microsoft.com/office/officeart/2005/8/layout/chevron1"/>
    <dgm:cxn modelId="{10DEC0C9-7A31-400B-808A-ACE33428302F}" type="presParOf" srcId="{21772D1C-A7D4-40C5-BA6C-699657108043}" destId="{01048A58-9E46-4BEC-A71C-ACCA028999A1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36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瀏覽論壇頁面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查看會員小屋頁面</a:t>
          </a:r>
          <a:endParaRPr lang="en-US" altLang="zh-TW" sz="1600" b="1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C3291959-FF2C-457C-B189-CA5E6C532EC8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查看文章詳情</a:t>
          </a:r>
          <a:endParaRPr lang="en-US" altLang="zh-TW" sz="1600" b="1" dirty="0" smtClean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F6128683-4E22-4BD9-BD34-64E18F892941}" type="parTrans" cxnId="{04971466-C436-4530-9C5A-86BC5EA623B3}">
      <dgm:prSet/>
      <dgm:spPr/>
      <dgm:t>
        <a:bodyPr/>
        <a:lstStyle/>
        <a:p>
          <a:endParaRPr lang="zh-TW" altLang="en-US"/>
        </a:p>
      </dgm:t>
    </dgm:pt>
    <dgm:pt modelId="{4A88B611-E314-4706-BB4F-3EECC10D65D9}" type="sibTrans" cxnId="{04971466-C436-4530-9C5A-86BC5EA623B3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3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3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E15879-E818-47E1-8019-F488AA907CD7}" type="pres">
      <dgm:prSet presAssocID="{3E342F04-99E1-44E5-99C5-51E744D42F01}" presName="parTxOnlySpace" presStyleCnt="0"/>
      <dgm:spPr/>
    </dgm:pt>
    <dgm:pt modelId="{7C39F975-92EA-483A-A998-38D3A8C27063}" type="pres">
      <dgm:prSet presAssocID="{C3291959-FF2C-457C-B189-CA5E6C532EC8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D950D21-630D-447A-9DE0-FD132DFB2AD1}" type="presOf" srcId="{79FE7BC9-31E8-462C-B6AA-952CCFF278AF}" destId="{21772D1C-A7D4-40C5-BA6C-699657108043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04971466-C436-4530-9C5A-86BC5EA623B3}" srcId="{79FE7BC9-31E8-462C-B6AA-952CCFF278AF}" destId="{C3291959-FF2C-457C-B189-CA5E6C532EC8}" srcOrd="2" destOrd="0" parTransId="{F6128683-4E22-4BD9-BD34-64E18F892941}" sibTransId="{4A88B611-E314-4706-BB4F-3EECC10D65D9}"/>
    <dgm:cxn modelId="{3D7EFD0A-6333-478D-96D6-22B69F7E267D}" type="presOf" srcId="{4DDDE552-55F9-4B95-8D52-855586053D3F}" destId="{08B82D9E-8891-41E9-9D33-0D56EE828BE0}" srcOrd="0" destOrd="0" presId="urn:microsoft.com/office/officeart/2005/8/layout/chevron1"/>
    <dgm:cxn modelId="{8747BCB5-3E74-43B6-AD53-D652C5923C5F}" type="presOf" srcId="{03C2112B-73F3-4D73-B42A-6D94320E979A}" destId="{90C9BFA0-690A-4D10-AF26-1DFAB2CF56CD}" srcOrd="0" destOrd="0" presId="urn:microsoft.com/office/officeart/2005/8/layout/chevron1"/>
    <dgm:cxn modelId="{401BE15E-F9B2-4D6B-9E08-D5BF9B75813D}" type="presOf" srcId="{C3291959-FF2C-457C-B189-CA5E6C532EC8}" destId="{7C39F975-92EA-483A-A998-38D3A8C27063}" srcOrd="0" destOrd="0" presId="urn:microsoft.com/office/officeart/2005/8/layout/chevron1"/>
    <dgm:cxn modelId="{841364BB-1018-40EB-A3D2-B4DD9A1CEFB7}" type="presParOf" srcId="{21772D1C-A7D4-40C5-BA6C-699657108043}" destId="{90C9BFA0-690A-4D10-AF26-1DFAB2CF56CD}" srcOrd="0" destOrd="0" presId="urn:microsoft.com/office/officeart/2005/8/layout/chevron1"/>
    <dgm:cxn modelId="{C08FC8D2-FF91-4BD5-891C-B392D715F7AA}" type="presParOf" srcId="{21772D1C-A7D4-40C5-BA6C-699657108043}" destId="{5F04D11A-BBAB-417F-B32B-BDAF201D13FD}" srcOrd="1" destOrd="0" presId="urn:microsoft.com/office/officeart/2005/8/layout/chevron1"/>
    <dgm:cxn modelId="{7CC2D049-62A7-447C-A28D-C5C694E3D78B}" type="presParOf" srcId="{21772D1C-A7D4-40C5-BA6C-699657108043}" destId="{08B82D9E-8891-41E9-9D33-0D56EE828BE0}" srcOrd="2" destOrd="0" presId="urn:microsoft.com/office/officeart/2005/8/layout/chevron1"/>
    <dgm:cxn modelId="{8E7AC4B5-A4E6-42A3-B214-2210A614E6C5}" type="presParOf" srcId="{21772D1C-A7D4-40C5-BA6C-699657108043}" destId="{16E15879-E818-47E1-8019-F488AA907CD7}" srcOrd="3" destOrd="0" presId="urn:microsoft.com/office/officeart/2005/8/layout/chevron1"/>
    <dgm:cxn modelId="{3FFBC833-5695-421D-9283-1E34EDF40593}" type="presParOf" srcId="{21772D1C-A7D4-40C5-BA6C-699657108043}" destId="{7C39F975-92EA-483A-A998-38D3A8C27063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37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瀏覽論壇頁面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聊天室</a:t>
          </a:r>
          <a:endParaRPr lang="en-US" altLang="zh-TW" sz="1600" b="1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D86CB74-68B4-43E7-B661-A5AE76CEBD34}" type="presOf" srcId="{79FE7BC9-31E8-462C-B6AA-952CCFF278AF}" destId="{21772D1C-A7D4-40C5-BA6C-699657108043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F2827E3F-1CDC-44E6-BE2A-B42F28A79C73}" type="presOf" srcId="{4DDDE552-55F9-4B95-8D52-855586053D3F}" destId="{08B82D9E-8891-41E9-9D33-0D56EE828BE0}" srcOrd="0" destOrd="0" presId="urn:microsoft.com/office/officeart/2005/8/layout/chevron1"/>
    <dgm:cxn modelId="{133BBC28-03F0-426C-8226-DBB28E70D2AF}" type="presOf" srcId="{03C2112B-73F3-4D73-B42A-6D94320E979A}" destId="{90C9BFA0-690A-4D10-AF26-1DFAB2CF56CD}" srcOrd="0" destOrd="0" presId="urn:microsoft.com/office/officeart/2005/8/layout/chevron1"/>
    <dgm:cxn modelId="{8D46602C-EC37-40B6-ACF7-451301ED6127}" type="presParOf" srcId="{21772D1C-A7D4-40C5-BA6C-699657108043}" destId="{90C9BFA0-690A-4D10-AF26-1DFAB2CF56CD}" srcOrd="0" destOrd="0" presId="urn:microsoft.com/office/officeart/2005/8/layout/chevron1"/>
    <dgm:cxn modelId="{B4188330-9116-4484-A969-1BC47C72C60B}" type="presParOf" srcId="{21772D1C-A7D4-40C5-BA6C-699657108043}" destId="{5F04D11A-BBAB-417F-B32B-BDAF201D13FD}" srcOrd="1" destOrd="0" presId="urn:microsoft.com/office/officeart/2005/8/layout/chevron1"/>
    <dgm:cxn modelId="{A1B44EBD-7C14-4598-B7FD-EF08E10B8A7D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38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瀏覽論壇頁面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查看文章詳情</a:t>
          </a:r>
          <a:endParaRPr lang="en-US" altLang="zh-TW" sz="1600" b="1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02F421D6-DEB4-4F8B-B513-43A000339F31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文章留言</a:t>
          </a:r>
          <a:endParaRPr lang="en-US" altLang="zh-TW" sz="1600" b="1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1072DF55-7A39-4383-B144-D4465D86E73C}" type="parTrans" cxnId="{F9A89136-8A74-4FFE-8035-9552323CB7A3}">
      <dgm:prSet/>
      <dgm:spPr/>
      <dgm:t>
        <a:bodyPr/>
        <a:lstStyle/>
        <a:p>
          <a:endParaRPr lang="zh-TW" altLang="en-US"/>
        </a:p>
      </dgm:t>
    </dgm:pt>
    <dgm:pt modelId="{BEB9DB9B-02D8-4EB9-9E09-3F6F7BDDECD2}" type="sibTrans" cxnId="{F9A89136-8A74-4FFE-8035-9552323CB7A3}">
      <dgm:prSet/>
      <dgm:spPr/>
      <dgm:t>
        <a:bodyPr/>
        <a:lstStyle/>
        <a:p>
          <a:endParaRPr lang="zh-TW" altLang="en-US"/>
        </a:p>
      </dgm:t>
    </dgm:pt>
    <dgm:pt modelId="{4A14B1EB-DD01-4104-AB22-D4FC36388BA5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收藏文章</a:t>
          </a:r>
          <a:endParaRPr lang="en-US" altLang="zh-TW" sz="1600" b="1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5D2E786B-642D-462E-9D33-84D205D4C01F}" type="parTrans" cxnId="{873FF968-77AF-4B19-BD24-21A5DFD9E38B}">
      <dgm:prSet/>
      <dgm:spPr/>
      <dgm:t>
        <a:bodyPr/>
        <a:lstStyle/>
        <a:p>
          <a:endParaRPr lang="zh-TW" altLang="en-US"/>
        </a:p>
      </dgm:t>
    </dgm:pt>
    <dgm:pt modelId="{BCD91937-B7A1-4FAB-82EA-94B26F7F6D1A}" type="sibTrans" cxnId="{873FF968-77AF-4B19-BD24-21A5DFD9E38B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4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E15879-E818-47E1-8019-F488AA907CD7}" type="pres">
      <dgm:prSet presAssocID="{3E342F04-99E1-44E5-99C5-51E744D42F01}" presName="parTxOnlySpace" presStyleCnt="0"/>
      <dgm:spPr/>
    </dgm:pt>
    <dgm:pt modelId="{C7187DFE-4A83-4668-BA5A-3FE7397C894D}" type="pres">
      <dgm:prSet presAssocID="{02F421D6-DEB4-4F8B-B513-43A000339F3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A5EDEA-ADC2-4353-9622-17C3B4F35CD2}" type="pres">
      <dgm:prSet presAssocID="{BEB9DB9B-02D8-4EB9-9E09-3F6F7BDDECD2}" presName="parTxOnlySpace" presStyleCnt="0"/>
      <dgm:spPr/>
    </dgm:pt>
    <dgm:pt modelId="{01048A58-9E46-4BEC-A71C-ACCA028999A1}" type="pres">
      <dgm:prSet presAssocID="{4A14B1EB-DD01-4104-AB22-D4FC36388BA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9986504-B31B-4002-A3FE-4D4EFB2D5509}" type="presOf" srcId="{03C2112B-73F3-4D73-B42A-6D94320E979A}" destId="{90C9BFA0-690A-4D10-AF26-1DFAB2CF56CD}" srcOrd="0" destOrd="0" presId="urn:microsoft.com/office/officeart/2005/8/layout/chevron1"/>
    <dgm:cxn modelId="{CD582FC8-C65F-440A-9323-0ED8B09FC697}" type="presOf" srcId="{4A14B1EB-DD01-4104-AB22-D4FC36388BA5}" destId="{01048A58-9E46-4BEC-A71C-ACCA028999A1}" srcOrd="0" destOrd="0" presId="urn:microsoft.com/office/officeart/2005/8/layout/chevron1"/>
    <dgm:cxn modelId="{873FF968-77AF-4B19-BD24-21A5DFD9E38B}" srcId="{79FE7BC9-31E8-462C-B6AA-952CCFF278AF}" destId="{4A14B1EB-DD01-4104-AB22-D4FC36388BA5}" srcOrd="3" destOrd="0" parTransId="{5D2E786B-642D-462E-9D33-84D205D4C01F}" sibTransId="{BCD91937-B7A1-4FAB-82EA-94B26F7F6D1A}"/>
    <dgm:cxn modelId="{45D56685-E61A-4B24-828A-838A226CAE6B}" type="presOf" srcId="{79FE7BC9-31E8-462C-B6AA-952CCFF278AF}" destId="{21772D1C-A7D4-40C5-BA6C-699657108043}" srcOrd="0" destOrd="0" presId="urn:microsoft.com/office/officeart/2005/8/layout/chevron1"/>
    <dgm:cxn modelId="{A15868B6-DF41-459A-A824-7B63CAB51B0E}" type="presOf" srcId="{4DDDE552-55F9-4B95-8D52-855586053D3F}" destId="{08B82D9E-8891-41E9-9D33-0D56EE828BE0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F9A89136-8A74-4FFE-8035-9552323CB7A3}" srcId="{79FE7BC9-31E8-462C-B6AA-952CCFF278AF}" destId="{02F421D6-DEB4-4F8B-B513-43A000339F31}" srcOrd="2" destOrd="0" parTransId="{1072DF55-7A39-4383-B144-D4465D86E73C}" sibTransId="{BEB9DB9B-02D8-4EB9-9E09-3F6F7BDDECD2}"/>
    <dgm:cxn modelId="{AB1DBD08-9C3E-4CC0-BD70-820F4631CE60}" type="presOf" srcId="{02F421D6-DEB4-4F8B-B513-43A000339F31}" destId="{C7187DFE-4A83-4668-BA5A-3FE7397C894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57562CC9-E926-4D54-8BB6-D5879B08D823}" type="presParOf" srcId="{21772D1C-A7D4-40C5-BA6C-699657108043}" destId="{90C9BFA0-690A-4D10-AF26-1DFAB2CF56CD}" srcOrd="0" destOrd="0" presId="urn:microsoft.com/office/officeart/2005/8/layout/chevron1"/>
    <dgm:cxn modelId="{07D1993F-E2CC-49D8-8864-1818B9377696}" type="presParOf" srcId="{21772D1C-A7D4-40C5-BA6C-699657108043}" destId="{5F04D11A-BBAB-417F-B32B-BDAF201D13FD}" srcOrd="1" destOrd="0" presId="urn:microsoft.com/office/officeart/2005/8/layout/chevron1"/>
    <dgm:cxn modelId="{09EA6E77-1318-4506-B6D9-58BB4272CA58}" type="presParOf" srcId="{21772D1C-A7D4-40C5-BA6C-699657108043}" destId="{08B82D9E-8891-41E9-9D33-0D56EE828BE0}" srcOrd="2" destOrd="0" presId="urn:microsoft.com/office/officeart/2005/8/layout/chevron1"/>
    <dgm:cxn modelId="{04F4E07D-F9E6-43BC-BFBA-7CC9CBF813A5}" type="presParOf" srcId="{21772D1C-A7D4-40C5-BA6C-699657108043}" destId="{16E15879-E818-47E1-8019-F488AA907CD7}" srcOrd="3" destOrd="0" presId="urn:microsoft.com/office/officeart/2005/8/layout/chevron1"/>
    <dgm:cxn modelId="{4C3D2C05-743E-428B-9B6E-65D60136B643}" type="presParOf" srcId="{21772D1C-A7D4-40C5-BA6C-699657108043}" destId="{C7187DFE-4A83-4668-BA5A-3FE7397C894D}" srcOrd="4" destOrd="0" presId="urn:microsoft.com/office/officeart/2005/8/layout/chevron1"/>
    <dgm:cxn modelId="{1AEE010A-21E2-45EE-8396-DAECF56E4605}" type="presParOf" srcId="{21772D1C-A7D4-40C5-BA6C-699657108043}" destId="{41A5EDEA-ADC2-4353-9622-17C3B4F35CD2}" srcOrd="5" destOrd="0" presId="urn:microsoft.com/office/officeart/2005/8/layout/chevron1"/>
    <dgm:cxn modelId="{7B1D0F61-3D7E-4889-8179-A30F1D4F2468}" type="presParOf" srcId="{21772D1C-A7D4-40C5-BA6C-699657108043}" destId="{01048A58-9E46-4BEC-A71C-ACCA028999A1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9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</a:t>
          </a:r>
          <a:r>
            <a: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論壇</a:t>
          </a:r>
          <a:r>
            <a: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瀏覽論壇文章</a:t>
          </a:r>
          <a:endParaRPr lang="zh-TW" altLang="en-US" sz="1200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946A7A5F-1C4E-4945-A23F-345274344E49}">
      <dgm:prSet phldrT="[文字]" custT="1"/>
      <dgm:spPr/>
      <dgm:t>
        <a:bodyPr/>
        <a:lstStyle/>
        <a:p>
          <a:pPr algn="l"/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分為全部、生活分享、娛樂分享、食譜料理、醫療健康、失蹤協尋、及文字搜尋</a:t>
          </a:r>
          <a:endParaRPr lang="zh-TW" altLang="en-US" sz="1200" dirty="0">
            <a:latin typeface="微軟正黑體" pitchFamily="34" charset="-120"/>
            <a:ea typeface="微軟正黑體" pitchFamily="34" charset="-120"/>
          </a:endParaRPr>
        </a:p>
      </dgm:t>
    </dgm:pt>
    <dgm:pt modelId="{1D3AEC78-76DD-4928-AB10-BAE9397881F8}" type="parTrans" cxnId="{FE4BD675-15EA-4D09-A8F6-0FEA883BCCFF}">
      <dgm:prSet/>
      <dgm:spPr/>
      <dgm:t>
        <a:bodyPr/>
        <a:lstStyle/>
        <a:p>
          <a:endParaRPr lang="zh-TW" altLang="en-US"/>
        </a:p>
      </dgm:t>
    </dgm:pt>
    <dgm:pt modelId="{D8A3C065-97A1-427C-95A5-B4177B61B8CB}" type="sibTrans" cxnId="{FE4BD675-15EA-4D09-A8F6-0FEA883BCCFF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A3890B-6768-4B87-A956-70B43A04F0F0}" type="pres">
      <dgm:prSet presAssocID="{0BE73312-3124-4B6D-ADBC-34949B6EF2CD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F5FD7E52-C68D-4B99-AE57-8A22AAB4CCCA}" type="pres">
      <dgm:prSet presAssocID="{0BE73312-3124-4B6D-ADBC-34949B6EF2CD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4938A212-3AF9-4B76-91C5-7DCEBD2FAE10}" type="pres">
      <dgm:prSet presAssocID="{946A7A5F-1C4E-4945-A23F-345274344E4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7830206-06C7-4E5B-BF7A-36B98AEB7A18}" type="presOf" srcId="{9504239D-D03F-4C87-81E1-C5103D8E20E6}" destId="{F79FF4AB-AB47-4508-9C20-2412FC767FB9}" srcOrd="0" destOrd="0" presId="urn:microsoft.com/office/officeart/2005/8/layout/process2"/>
    <dgm:cxn modelId="{75F6C4B2-761B-4E4E-93BE-5782C2D7B8E2}" type="presOf" srcId="{33E2BAA7-EC85-430A-93AB-1B4E70095517}" destId="{699244F3-AD4C-448C-B11B-8A4B2C8DEEB3}" srcOrd="0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FE4BD675-15EA-4D09-A8F6-0FEA883BCCFF}" srcId="{9504239D-D03F-4C87-81E1-C5103D8E20E6}" destId="{946A7A5F-1C4E-4945-A23F-345274344E49}" srcOrd="2" destOrd="0" parTransId="{1D3AEC78-76DD-4928-AB10-BAE9397881F8}" sibTransId="{D8A3C065-97A1-427C-95A5-B4177B61B8CB}"/>
    <dgm:cxn modelId="{8A88CB58-D833-49C4-9021-46A2CA1A1999}" type="presOf" srcId="{946A7A5F-1C4E-4945-A23F-345274344E49}" destId="{4938A212-3AF9-4B76-91C5-7DCEBD2FAE10}" srcOrd="0" destOrd="0" presId="urn:microsoft.com/office/officeart/2005/8/layout/process2"/>
    <dgm:cxn modelId="{EC6997FC-2F57-49FE-AA24-63ED0CA7471C}" type="presOf" srcId="{686B32BD-1F82-4F30-9097-A0F06E242FC6}" destId="{068E35AA-2782-44D2-B9F8-C88664E1FCE1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8AAAE83E-7C59-4907-89A8-2454E496AA4A}" type="presOf" srcId="{0BE73312-3124-4B6D-ADBC-34949B6EF2CD}" destId="{F5FD7E52-C68D-4B99-AE57-8A22AAB4CCCA}" srcOrd="1" destOrd="0" presId="urn:microsoft.com/office/officeart/2005/8/layout/process2"/>
    <dgm:cxn modelId="{5B4EBBB5-19F6-4F18-BBC2-10425C9BCE01}" type="presOf" srcId="{0BE73312-3124-4B6D-ADBC-34949B6EF2CD}" destId="{19A3890B-6768-4B87-A956-70B43A04F0F0}" srcOrd="0" destOrd="0" presId="urn:microsoft.com/office/officeart/2005/8/layout/process2"/>
    <dgm:cxn modelId="{432FE5F4-1B85-4ECE-8977-8058546704A5}" type="presOf" srcId="{BE38EFB7-AFE4-41AF-BAA6-07858D24867B}" destId="{EA5D2946-AEBA-40F6-8125-15D7EDF179FD}" srcOrd="1" destOrd="0" presId="urn:microsoft.com/office/officeart/2005/8/layout/process2"/>
    <dgm:cxn modelId="{8C6C6FDD-A767-41F2-90C4-9FE67C36F08E}" type="presOf" srcId="{BE38EFB7-AFE4-41AF-BAA6-07858D24867B}" destId="{2ED5BBD6-9D04-4386-AE6A-8D66DC1FABBB}" srcOrd="0" destOrd="0" presId="urn:microsoft.com/office/officeart/2005/8/layout/process2"/>
    <dgm:cxn modelId="{ECD3B3A2-68E0-471A-B834-ECE443C0C488}" type="presParOf" srcId="{F79FF4AB-AB47-4508-9C20-2412FC767FB9}" destId="{068E35AA-2782-44D2-B9F8-C88664E1FCE1}" srcOrd="0" destOrd="0" presId="urn:microsoft.com/office/officeart/2005/8/layout/process2"/>
    <dgm:cxn modelId="{E8E56ED7-A908-4128-BF4B-EBC2C45DA5CC}" type="presParOf" srcId="{F79FF4AB-AB47-4508-9C20-2412FC767FB9}" destId="{2ED5BBD6-9D04-4386-AE6A-8D66DC1FABBB}" srcOrd="1" destOrd="0" presId="urn:microsoft.com/office/officeart/2005/8/layout/process2"/>
    <dgm:cxn modelId="{06A29015-8336-4DC0-A40A-D9E7895DDFED}" type="presParOf" srcId="{2ED5BBD6-9D04-4386-AE6A-8D66DC1FABBB}" destId="{EA5D2946-AEBA-40F6-8125-15D7EDF179FD}" srcOrd="0" destOrd="0" presId="urn:microsoft.com/office/officeart/2005/8/layout/process2"/>
    <dgm:cxn modelId="{45BE197D-3855-406F-A08F-84E29B0F02E8}" type="presParOf" srcId="{F79FF4AB-AB47-4508-9C20-2412FC767FB9}" destId="{699244F3-AD4C-448C-B11B-8A4B2C8DEEB3}" srcOrd="2" destOrd="0" presId="urn:microsoft.com/office/officeart/2005/8/layout/process2"/>
    <dgm:cxn modelId="{0A50D2F0-7669-44A2-A6A9-F84D2F7E6B32}" type="presParOf" srcId="{F79FF4AB-AB47-4508-9C20-2412FC767FB9}" destId="{19A3890B-6768-4B87-A956-70B43A04F0F0}" srcOrd="3" destOrd="0" presId="urn:microsoft.com/office/officeart/2005/8/layout/process2"/>
    <dgm:cxn modelId="{ECEA57B1-7A81-43B7-8DF4-67C6349EB6AE}" type="presParOf" srcId="{19A3890B-6768-4B87-A956-70B43A04F0F0}" destId="{F5FD7E52-C68D-4B99-AE57-8A22AAB4CCCA}" srcOrd="0" destOrd="0" presId="urn:microsoft.com/office/officeart/2005/8/layout/process2"/>
    <dgm:cxn modelId="{78494642-8764-4216-B61C-3515C7C3E3F8}" type="presParOf" srcId="{F79FF4AB-AB47-4508-9C20-2412FC767FB9}" destId="{4938A212-3AF9-4B76-91C5-7DCEBD2FAE10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查看會員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審核園區會員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0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瀏覽論壇頁面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查看文章詳情</a:t>
          </a:r>
          <a:endParaRPr lang="en-US" altLang="zh-TW" sz="1600" b="1" dirty="0" smtClean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02F421D6-DEB4-4F8B-B513-43A000339F31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收藏文章</a:t>
          </a:r>
          <a:endParaRPr lang="en-US" altLang="zh-TW" sz="1600" b="1" dirty="0" smtClean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1072DF55-7A39-4383-B144-D4465D86E73C}" type="parTrans" cxnId="{F9A89136-8A74-4FFE-8035-9552323CB7A3}">
      <dgm:prSet/>
      <dgm:spPr/>
      <dgm:t>
        <a:bodyPr/>
        <a:lstStyle/>
        <a:p>
          <a:endParaRPr lang="zh-TW" altLang="en-US"/>
        </a:p>
      </dgm:t>
    </dgm:pt>
    <dgm:pt modelId="{BEB9DB9B-02D8-4EB9-9E09-3F6F7BDDECD2}" type="sibTrans" cxnId="{F9A89136-8A74-4FFE-8035-9552323CB7A3}">
      <dgm:prSet/>
      <dgm:spPr/>
      <dgm:t>
        <a:bodyPr/>
        <a:lstStyle/>
        <a:p>
          <a:endParaRPr lang="zh-TW" altLang="en-US"/>
        </a:p>
      </dgm:t>
    </dgm:pt>
    <dgm:pt modelId="{4A14B1EB-DD01-4104-AB22-D4FC36388BA5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文章留言</a:t>
          </a:r>
          <a:endParaRPr lang="en-US" altLang="zh-TW" sz="1600" b="1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5D2E786B-642D-462E-9D33-84D205D4C01F}" type="parTrans" cxnId="{873FF968-77AF-4B19-BD24-21A5DFD9E38B}">
      <dgm:prSet/>
      <dgm:spPr/>
      <dgm:t>
        <a:bodyPr/>
        <a:lstStyle/>
        <a:p>
          <a:endParaRPr lang="zh-TW" altLang="en-US"/>
        </a:p>
      </dgm:t>
    </dgm:pt>
    <dgm:pt modelId="{BCD91937-B7A1-4FAB-82EA-94B26F7F6D1A}" type="sibTrans" cxnId="{873FF968-77AF-4B19-BD24-21A5DFD9E38B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4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E15879-E818-47E1-8019-F488AA907CD7}" type="pres">
      <dgm:prSet presAssocID="{3E342F04-99E1-44E5-99C5-51E744D42F01}" presName="parTxOnlySpace" presStyleCnt="0"/>
      <dgm:spPr/>
    </dgm:pt>
    <dgm:pt modelId="{C7187DFE-4A83-4668-BA5A-3FE7397C894D}" type="pres">
      <dgm:prSet presAssocID="{02F421D6-DEB4-4F8B-B513-43A000339F3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A5EDEA-ADC2-4353-9622-17C3B4F35CD2}" type="pres">
      <dgm:prSet presAssocID="{BEB9DB9B-02D8-4EB9-9E09-3F6F7BDDECD2}" presName="parTxOnlySpace" presStyleCnt="0"/>
      <dgm:spPr/>
    </dgm:pt>
    <dgm:pt modelId="{01048A58-9E46-4BEC-A71C-ACCA028999A1}" type="pres">
      <dgm:prSet presAssocID="{4A14B1EB-DD01-4104-AB22-D4FC36388BA5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FA5BF03-8D3C-41F9-9524-4354E5A518F3}" type="presOf" srcId="{03C2112B-73F3-4D73-B42A-6D94320E979A}" destId="{90C9BFA0-690A-4D10-AF26-1DFAB2CF56CD}" srcOrd="0" destOrd="0" presId="urn:microsoft.com/office/officeart/2005/8/layout/chevron1"/>
    <dgm:cxn modelId="{873FF968-77AF-4B19-BD24-21A5DFD9E38B}" srcId="{79FE7BC9-31E8-462C-B6AA-952CCFF278AF}" destId="{4A14B1EB-DD01-4104-AB22-D4FC36388BA5}" srcOrd="3" destOrd="0" parTransId="{5D2E786B-642D-462E-9D33-84D205D4C01F}" sibTransId="{BCD91937-B7A1-4FAB-82EA-94B26F7F6D1A}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F9A89136-8A74-4FFE-8035-9552323CB7A3}" srcId="{79FE7BC9-31E8-462C-B6AA-952CCFF278AF}" destId="{02F421D6-DEB4-4F8B-B513-43A000339F31}" srcOrd="2" destOrd="0" parTransId="{1072DF55-7A39-4383-B144-D4465D86E73C}" sibTransId="{BEB9DB9B-02D8-4EB9-9E09-3F6F7BDDECD2}"/>
    <dgm:cxn modelId="{A1AD5707-4737-481C-8DF9-B3A793590527}" type="presOf" srcId="{4DDDE552-55F9-4B95-8D52-855586053D3F}" destId="{08B82D9E-8891-41E9-9D33-0D56EE828BE0}" srcOrd="0" destOrd="0" presId="urn:microsoft.com/office/officeart/2005/8/layout/chevron1"/>
    <dgm:cxn modelId="{F1862CF7-3424-4117-821F-E39F4C675CE5}" type="presOf" srcId="{4A14B1EB-DD01-4104-AB22-D4FC36388BA5}" destId="{01048A58-9E46-4BEC-A71C-ACCA028999A1}" srcOrd="0" destOrd="0" presId="urn:microsoft.com/office/officeart/2005/8/layout/chevron1"/>
    <dgm:cxn modelId="{8FC52485-EE2B-407E-8FFE-B90992E1370F}" type="presOf" srcId="{02F421D6-DEB4-4F8B-B513-43A000339F31}" destId="{C7187DFE-4A83-4668-BA5A-3FE7397C894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7CCF2992-E057-4A2F-8031-CEDEFCD6C790}" type="presOf" srcId="{79FE7BC9-31E8-462C-B6AA-952CCFF278AF}" destId="{21772D1C-A7D4-40C5-BA6C-699657108043}" srcOrd="0" destOrd="0" presId="urn:microsoft.com/office/officeart/2005/8/layout/chevron1"/>
    <dgm:cxn modelId="{B4FAB84E-C1CE-46AF-9E74-2305B5234289}" type="presParOf" srcId="{21772D1C-A7D4-40C5-BA6C-699657108043}" destId="{90C9BFA0-690A-4D10-AF26-1DFAB2CF56CD}" srcOrd="0" destOrd="0" presId="urn:microsoft.com/office/officeart/2005/8/layout/chevron1"/>
    <dgm:cxn modelId="{7146DD38-6FDE-4939-A5BD-7679F6EB4092}" type="presParOf" srcId="{21772D1C-A7D4-40C5-BA6C-699657108043}" destId="{5F04D11A-BBAB-417F-B32B-BDAF201D13FD}" srcOrd="1" destOrd="0" presId="urn:microsoft.com/office/officeart/2005/8/layout/chevron1"/>
    <dgm:cxn modelId="{932A17CF-A0FA-4F0B-9C2E-3AB82D606631}" type="presParOf" srcId="{21772D1C-A7D4-40C5-BA6C-699657108043}" destId="{08B82D9E-8891-41E9-9D33-0D56EE828BE0}" srcOrd="2" destOrd="0" presId="urn:microsoft.com/office/officeart/2005/8/layout/chevron1"/>
    <dgm:cxn modelId="{5AC546F9-A57F-47A1-83DD-8DFEB413D313}" type="presParOf" srcId="{21772D1C-A7D4-40C5-BA6C-699657108043}" destId="{16E15879-E818-47E1-8019-F488AA907CD7}" srcOrd="3" destOrd="0" presId="urn:microsoft.com/office/officeart/2005/8/layout/chevron1"/>
    <dgm:cxn modelId="{BF09021D-600B-4CF4-9D6E-30111D90E911}" type="presParOf" srcId="{21772D1C-A7D4-40C5-BA6C-699657108043}" destId="{C7187DFE-4A83-4668-BA5A-3FE7397C894D}" srcOrd="4" destOrd="0" presId="urn:microsoft.com/office/officeart/2005/8/layout/chevron1"/>
    <dgm:cxn modelId="{208B4034-A643-4C9B-89A1-AD8C6BB9186C}" type="presParOf" srcId="{21772D1C-A7D4-40C5-BA6C-699657108043}" destId="{41A5EDEA-ADC2-4353-9622-17C3B4F35CD2}" srcOrd="5" destOrd="0" presId="urn:microsoft.com/office/officeart/2005/8/layout/chevron1"/>
    <dgm:cxn modelId="{A57322F7-E3B3-4B4C-A99E-46F59AEA6711}" type="presParOf" srcId="{21772D1C-A7D4-40C5-BA6C-699657108043}" destId="{01048A58-9E46-4BEC-A71C-ACCA028999A1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1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點選文章</a:t>
          </a:r>
          <a:r>
            <a: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全文</a:t>
          </a:r>
          <a:r>
            <a: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endParaRPr lang="en-US" altLang="zh-TW" sz="18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瀏覽文章詳情</a:t>
          </a:r>
          <a:endParaRPr lang="zh-TW" altLang="en-US" sz="1200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D00F76CF-4AE9-4281-9C97-1207EC73F710}">
      <dgm:prSet phldrT="[文字]" custT="1"/>
      <dgm:spPr/>
      <dgm:t>
        <a:bodyPr/>
        <a:lstStyle/>
        <a:p>
          <a:pPr algn="l"/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點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“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愛心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”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進行收藏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(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論壇頁面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/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文章詳情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)</a:t>
          </a:r>
        </a:p>
        <a:p>
          <a:pPr algn="l"/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紅色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-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收藏成功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/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灰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-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表為收藏</a:t>
          </a:r>
          <a:endParaRPr lang="zh-TW" altLang="en-US" sz="1200" dirty="0">
            <a:latin typeface="微軟正黑體" pitchFamily="34" charset="-120"/>
            <a:ea typeface="微軟正黑體" pitchFamily="34" charset="-120"/>
          </a:endParaRPr>
        </a:p>
      </dgm:t>
    </dgm:pt>
    <dgm:pt modelId="{E9300589-9D97-4A62-BB24-014D35AC787A}" type="parTrans" cxnId="{CC37AFDF-4E5B-4833-AE45-3E66BA0C14AF}">
      <dgm:prSet/>
      <dgm:spPr/>
      <dgm:t>
        <a:bodyPr/>
        <a:lstStyle/>
        <a:p>
          <a:endParaRPr lang="zh-TW" altLang="en-US"/>
        </a:p>
      </dgm:t>
    </dgm:pt>
    <dgm:pt modelId="{9ADD655E-A2A6-4C80-9F30-DF948C8D6F87}" type="sibTrans" cxnId="{CC37AFDF-4E5B-4833-AE45-3E66BA0C14AF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3" custScaleX="89861" custScaleY="7514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3" custScaleX="89861" custScaleY="5758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A3890B-6768-4B87-A956-70B43A04F0F0}" type="pres">
      <dgm:prSet presAssocID="{0BE73312-3124-4B6D-ADBC-34949B6EF2CD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F5FD7E52-C68D-4B99-AE57-8A22AAB4CCCA}" type="pres">
      <dgm:prSet presAssocID="{0BE73312-3124-4B6D-ADBC-34949B6EF2CD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D6D2AE48-95F6-4A49-9260-F476B6BD1980}" type="pres">
      <dgm:prSet presAssocID="{D00F76CF-4AE9-4281-9C97-1207EC73F71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5123636-CDE2-40C4-BCA7-F61761A8E8DA}" type="presOf" srcId="{9504239D-D03F-4C87-81E1-C5103D8E20E6}" destId="{F79FF4AB-AB47-4508-9C20-2412FC767FB9}" srcOrd="0" destOrd="0" presId="urn:microsoft.com/office/officeart/2005/8/layout/process2"/>
    <dgm:cxn modelId="{1B29CBD0-6141-4D45-B9F0-3880165BEA50}" type="presOf" srcId="{BE38EFB7-AFE4-41AF-BAA6-07858D24867B}" destId="{EA5D2946-AEBA-40F6-8125-15D7EDF179FD}" srcOrd="1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350D837D-E792-42B9-BCB9-B18B46AF7629}" type="presOf" srcId="{33E2BAA7-EC85-430A-93AB-1B4E70095517}" destId="{699244F3-AD4C-448C-B11B-8A4B2C8DEEB3}" srcOrd="0" destOrd="0" presId="urn:microsoft.com/office/officeart/2005/8/layout/process2"/>
    <dgm:cxn modelId="{A2532A2B-AC1C-42B9-9D57-965DD36C2559}" type="presOf" srcId="{0BE73312-3124-4B6D-ADBC-34949B6EF2CD}" destId="{F5FD7E52-C68D-4B99-AE57-8A22AAB4CCCA}" srcOrd="1" destOrd="0" presId="urn:microsoft.com/office/officeart/2005/8/layout/process2"/>
    <dgm:cxn modelId="{CC37AFDF-4E5B-4833-AE45-3E66BA0C14AF}" srcId="{9504239D-D03F-4C87-81E1-C5103D8E20E6}" destId="{D00F76CF-4AE9-4281-9C97-1207EC73F710}" srcOrd="2" destOrd="0" parTransId="{E9300589-9D97-4A62-BB24-014D35AC787A}" sibTransId="{9ADD655E-A2A6-4C80-9F30-DF948C8D6F87}"/>
    <dgm:cxn modelId="{FE24BE7A-0BB7-4631-B3D9-E38C304728E3}" type="presOf" srcId="{686B32BD-1F82-4F30-9097-A0F06E242FC6}" destId="{068E35AA-2782-44D2-B9F8-C88664E1FCE1}" srcOrd="0" destOrd="0" presId="urn:microsoft.com/office/officeart/2005/8/layout/process2"/>
    <dgm:cxn modelId="{4D4C8040-8C50-4821-91E9-996125FE1A41}" type="presOf" srcId="{0BE73312-3124-4B6D-ADBC-34949B6EF2CD}" destId="{19A3890B-6768-4B87-A956-70B43A04F0F0}" srcOrd="0" destOrd="0" presId="urn:microsoft.com/office/officeart/2005/8/layout/process2"/>
    <dgm:cxn modelId="{F31B37F4-A5AF-49AD-8BA3-04E45265C7A4}" type="presOf" srcId="{D00F76CF-4AE9-4281-9C97-1207EC73F710}" destId="{D6D2AE48-95F6-4A49-9260-F476B6BD1980}" srcOrd="0" destOrd="0" presId="urn:microsoft.com/office/officeart/2005/8/layout/process2"/>
    <dgm:cxn modelId="{A27957A8-10B1-4A47-A967-36F06C7F91DC}" type="presOf" srcId="{BE38EFB7-AFE4-41AF-BAA6-07858D24867B}" destId="{2ED5BBD6-9D04-4386-AE6A-8D66DC1FABBB}" srcOrd="0" destOrd="0" presId="urn:microsoft.com/office/officeart/2005/8/layout/process2"/>
    <dgm:cxn modelId="{6F00B910-AFAC-48E6-AF8A-22A6C36FDE00}" type="presParOf" srcId="{F79FF4AB-AB47-4508-9C20-2412FC767FB9}" destId="{068E35AA-2782-44D2-B9F8-C88664E1FCE1}" srcOrd="0" destOrd="0" presId="urn:microsoft.com/office/officeart/2005/8/layout/process2"/>
    <dgm:cxn modelId="{5A6F08AC-44D5-4166-B14B-C7BFEC294F4F}" type="presParOf" srcId="{F79FF4AB-AB47-4508-9C20-2412FC767FB9}" destId="{2ED5BBD6-9D04-4386-AE6A-8D66DC1FABBB}" srcOrd="1" destOrd="0" presId="urn:microsoft.com/office/officeart/2005/8/layout/process2"/>
    <dgm:cxn modelId="{51761A0A-8B00-4D00-9201-C5E8BDF79354}" type="presParOf" srcId="{2ED5BBD6-9D04-4386-AE6A-8D66DC1FABBB}" destId="{EA5D2946-AEBA-40F6-8125-15D7EDF179FD}" srcOrd="0" destOrd="0" presId="urn:microsoft.com/office/officeart/2005/8/layout/process2"/>
    <dgm:cxn modelId="{F17569B9-DD10-4394-9856-4EF46A2232D9}" type="presParOf" srcId="{F79FF4AB-AB47-4508-9C20-2412FC767FB9}" destId="{699244F3-AD4C-448C-B11B-8A4B2C8DEEB3}" srcOrd="2" destOrd="0" presId="urn:microsoft.com/office/officeart/2005/8/layout/process2"/>
    <dgm:cxn modelId="{C6770E82-3574-43FB-A844-38EE9256A2A7}" type="presParOf" srcId="{F79FF4AB-AB47-4508-9C20-2412FC767FB9}" destId="{19A3890B-6768-4B87-A956-70B43A04F0F0}" srcOrd="3" destOrd="0" presId="urn:microsoft.com/office/officeart/2005/8/layout/process2"/>
    <dgm:cxn modelId="{3BCA4E93-A531-44F6-8DDE-2A66961CC42B}" type="presParOf" srcId="{19A3890B-6768-4B87-A956-70B43A04F0F0}" destId="{F5FD7E52-C68D-4B99-AE57-8A22AAB4CCCA}" srcOrd="0" destOrd="0" presId="urn:microsoft.com/office/officeart/2005/8/layout/process2"/>
    <dgm:cxn modelId="{6E1BF843-6A53-4FFA-84CF-05D2FB8F34ED}" type="presParOf" srcId="{F79FF4AB-AB47-4508-9C20-2412FC767FB9}" destId="{D6D2AE48-95F6-4A49-9260-F476B6BD1980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2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瀏覽論壇頁面</a:t>
          </a:r>
          <a:endParaRPr lang="en-US" altLang="zh-TW" sz="1600" b="1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02F421D6-DEB4-4F8B-B513-43A000339F31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查看文章詳情</a:t>
          </a:r>
          <a:endParaRPr lang="en-US" altLang="zh-TW" sz="1600" b="1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1072DF55-7A39-4383-B144-D4465D86E73C}" type="parTrans" cxnId="{F9A89136-8A74-4FFE-8035-9552323CB7A3}">
      <dgm:prSet/>
      <dgm:spPr/>
      <dgm:t>
        <a:bodyPr/>
        <a:lstStyle/>
        <a:p>
          <a:endParaRPr lang="zh-TW" altLang="en-US"/>
        </a:p>
      </dgm:t>
    </dgm:pt>
    <dgm:pt modelId="{BEB9DB9B-02D8-4EB9-9E09-3F6F7BDDECD2}" type="sibTrans" cxnId="{F9A89136-8A74-4FFE-8035-9552323CB7A3}">
      <dgm:prSet/>
      <dgm:spPr/>
      <dgm:t>
        <a:bodyPr/>
        <a:lstStyle/>
        <a:p>
          <a:endParaRPr lang="zh-TW" altLang="en-US"/>
        </a:p>
      </dgm:t>
    </dgm:pt>
    <dgm:pt modelId="{4A14B1EB-DD01-4104-AB22-D4FC36388BA5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收藏文章</a:t>
          </a:r>
          <a:endParaRPr lang="en-US" altLang="zh-TW" sz="1600" b="1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5D2E786B-642D-462E-9D33-84D205D4C01F}" type="parTrans" cxnId="{873FF968-77AF-4B19-BD24-21A5DFD9E38B}">
      <dgm:prSet/>
      <dgm:spPr/>
      <dgm:t>
        <a:bodyPr/>
        <a:lstStyle/>
        <a:p>
          <a:endParaRPr lang="zh-TW" altLang="en-US"/>
        </a:p>
      </dgm:t>
    </dgm:pt>
    <dgm:pt modelId="{BCD91937-B7A1-4FAB-82EA-94B26F7F6D1A}" type="sibTrans" cxnId="{873FF968-77AF-4B19-BD24-21A5DFD9E38B}">
      <dgm:prSet/>
      <dgm:spPr/>
      <dgm:t>
        <a:bodyPr/>
        <a:lstStyle/>
        <a:p>
          <a:endParaRPr lang="zh-TW" altLang="en-US"/>
        </a:p>
      </dgm:t>
    </dgm:pt>
    <dgm:pt modelId="{DD12000B-5226-4506-A4FF-90ABB6F71140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文章留言</a:t>
          </a:r>
          <a:endParaRPr lang="en-US" altLang="zh-TW" sz="1600" b="1" dirty="0" smtClean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E0C0556F-6FBB-4EB2-A56C-777A85124A2E}" type="parTrans" cxnId="{5F5042F2-66AC-46E8-82EB-5E64977BD6FF}">
      <dgm:prSet/>
      <dgm:spPr/>
      <dgm:t>
        <a:bodyPr/>
        <a:lstStyle/>
        <a:p>
          <a:endParaRPr lang="zh-TW" altLang="en-US"/>
        </a:p>
      </dgm:t>
    </dgm:pt>
    <dgm:pt modelId="{1AA6E061-1DE5-4C21-9E2D-3FB8D487CBF9}" type="sibTrans" cxnId="{5F5042F2-66AC-46E8-82EB-5E64977BD6F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0" presStyleCnt="4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E15879-E818-47E1-8019-F488AA907CD7}" type="pres">
      <dgm:prSet presAssocID="{3E342F04-99E1-44E5-99C5-51E744D42F01}" presName="parTxOnlySpace" presStyleCnt="0"/>
      <dgm:spPr/>
    </dgm:pt>
    <dgm:pt modelId="{C7187DFE-4A83-4668-BA5A-3FE7397C894D}" type="pres">
      <dgm:prSet presAssocID="{02F421D6-DEB4-4F8B-B513-43A000339F31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A5EDEA-ADC2-4353-9622-17C3B4F35CD2}" type="pres">
      <dgm:prSet presAssocID="{BEB9DB9B-02D8-4EB9-9E09-3F6F7BDDECD2}" presName="parTxOnlySpace" presStyleCnt="0"/>
      <dgm:spPr/>
    </dgm:pt>
    <dgm:pt modelId="{01048A58-9E46-4BEC-A71C-ACCA028999A1}" type="pres">
      <dgm:prSet presAssocID="{4A14B1EB-DD01-4104-AB22-D4FC36388BA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A5A8696-03F0-4B79-8177-6C84FF65D5EF}" type="pres">
      <dgm:prSet presAssocID="{BCD91937-B7A1-4FAB-82EA-94B26F7F6D1A}" presName="parTxOnlySpace" presStyleCnt="0"/>
      <dgm:spPr/>
    </dgm:pt>
    <dgm:pt modelId="{8725890C-EAAE-4A5A-942C-5F3F45127990}" type="pres">
      <dgm:prSet presAssocID="{DD12000B-5226-4506-A4FF-90ABB6F71140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02A8CCD-F903-482D-A6F5-FEFEABCA3217}" type="presOf" srcId="{79FE7BC9-31E8-462C-B6AA-952CCFF278AF}" destId="{21772D1C-A7D4-40C5-BA6C-699657108043}" srcOrd="0" destOrd="0" presId="urn:microsoft.com/office/officeart/2005/8/layout/chevron1"/>
    <dgm:cxn modelId="{5F5042F2-66AC-46E8-82EB-5E64977BD6FF}" srcId="{79FE7BC9-31E8-462C-B6AA-952CCFF278AF}" destId="{DD12000B-5226-4506-A4FF-90ABB6F71140}" srcOrd="3" destOrd="0" parTransId="{E0C0556F-6FBB-4EB2-A56C-777A85124A2E}" sibTransId="{1AA6E061-1DE5-4C21-9E2D-3FB8D487CBF9}"/>
    <dgm:cxn modelId="{873FF968-77AF-4B19-BD24-21A5DFD9E38B}" srcId="{79FE7BC9-31E8-462C-B6AA-952CCFF278AF}" destId="{4A14B1EB-DD01-4104-AB22-D4FC36388BA5}" srcOrd="2" destOrd="0" parTransId="{5D2E786B-642D-462E-9D33-84D205D4C01F}" sibTransId="{BCD91937-B7A1-4FAB-82EA-94B26F7F6D1A}"/>
    <dgm:cxn modelId="{BFB1610A-20EC-4189-B0F8-33D9EE3E5C4A}" type="presOf" srcId="{4A14B1EB-DD01-4104-AB22-D4FC36388BA5}" destId="{01048A58-9E46-4BEC-A71C-ACCA028999A1}" srcOrd="0" destOrd="0" presId="urn:microsoft.com/office/officeart/2005/8/layout/chevron1"/>
    <dgm:cxn modelId="{F9A89136-8A74-4FFE-8035-9552323CB7A3}" srcId="{79FE7BC9-31E8-462C-B6AA-952CCFF278AF}" destId="{02F421D6-DEB4-4F8B-B513-43A000339F31}" srcOrd="1" destOrd="0" parTransId="{1072DF55-7A39-4383-B144-D4465D86E73C}" sibTransId="{BEB9DB9B-02D8-4EB9-9E09-3F6F7BDDECD2}"/>
    <dgm:cxn modelId="{F5E7E547-9741-4E89-AF27-B9E427D01718}" type="presOf" srcId="{02F421D6-DEB4-4F8B-B513-43A000339F31}" destId="{C7187DFE-4A83-4668-BA5A-3FE7397C894D}" srcOrd="0" destOrd="0" presId="urn:microsoft.com/office/officeart/2005/8/layout/chevron1"/>
    <dgm:cxn modelId="{F5133DC4-1C34-4F37-8023-383546874986}" type="presOf" srcId="{DD12000B-5226-4506-A4FF-90ABB6F71140}" destId="{8725890C-EAAE-4A5A-942C-5F3F45127990}" srcOrd="0" destOrd="0" presId="urn:microsoft.com/office/officeart/2005/8/layout/chevron1"/>
    <dgm:cxn modelId="{376C565A-CB85-4775-BDDE-85AA1F2F5E8F}" srcId="{79FE7BC9-31E8-462C-B6AA-952CCFF278AF}" destId="{4DDDE552-55F9-4B95-8D52-855586053D3F}" srcOrd="0" destOrd="0" parTransId="{86589F57-FF80-4326-AA8D-EE24A80538D1}" sibTransId="{3E342F04-99E1-44E5-99C5-51E744D42F01}"/>
    <dgm:cxn modelId="{B6A52F72-F680-4700-A74C-D871DDD0A62B}" type="presOf" srcId="{4DDDE552-55F9-4B95-8D52-855586053D3F}" destId="{08B82D9E-8891-41E9-9D33-0D56EE828BE0}" srcOrd="0" destOrd="0" presId="urn:microsoft.com/office/officeart/2005/8/layout/chevron1"/>
    <dgm:cxn modelId="{9322779F-286B-4D48-8E53-2CD780450145}" type="presParOf" srcId="{21772D1C-A7D4-40C5-BA6C-699657108043}" destId="{08B82D9E-8891-41E9-9D33-0D56EE828BE0}" srcOrd="0" destOrd="0" presId="urn:microsoft.com/office/officeart/2005/8/layout/chevron1"/>
    <dgm:cxn modelId="{06124057-61C6-43D1-B3E8-4F2BA23A252E}" type="presParOf" srcId="{21772D1C-A7D4-40C5-BA6C-699657108043}" destId="{16E15879-E818-47E1-8019-F488AA907CD7}" srcOrd="1" destOrd="0" presId="urn:microsoft.com/office/officeart/2005/8/layout/chevron1"/>
    <dgm:cxn modelId="{BB6D60F4-A7C3-4895-959A-F7FFFBC853BE}" type="presParOf" srcId="{21772D1C-A7D4-40C5-BA6C-699657108043}" destId="{C7187DFE-4A83-4668-BA5A-3FE7397C894D}" srcOrd="2" destOrd="0" presId="urn:microsoft.com/office/officeart/2005/8/layout/chevron1"/>
    <dgm:cxn modelId="{A0053F76-107B-4280-A307-28FE157CE342}" type="presParOf" srcId="{21772D1C-A7D4-40C5-BA6C-699657108043}" destId="{41A5EDEA-ADC2-4353-9622-17C3B4F35CD2}" srcOrd="3" destOrd="0" presId="urn:microsoft.com/office/officeart/2005/8/layout/chevron1"/>
    <dgm:cxn modelId="{FCBAD461-951D-43DE-91D2-2EDF76831E2B}" type="presParOf" srcId="{21772D1C-A7D4-40C5-BA6C-699657108043}" destId="{01048A58-9E46-4BEC-A71C-ACCA028999A1}" srcOrd="4" destOrd="0" presId="urn:microsoft.com/office/officeart/2005/8/layout/chevron1"/>
    <dgm:cxn modelId="{E9E6FB8B-FBE9-4CB0-86A6-10166722F90F}" type="presParOf" srcId="{21772D1C-A7D4-40C5-BA6C-699657108043}" destId="{DA5A8696-03F0-4B79-8177-6C84FF65D5EF}" srcOrd="5" destOrd="0" presId="urn:microsoft.com/office/officeart/2005/8/layout/chevron1"/>
    <dgm:cxn modelId="{EF485035-29B0-4832-AB40-B5107555BC04}" type="presParOf" srcId="{21772D1C-A7D4-40C5-BA6C-699657108043}" destId="{8725890C-EAAE-4A5A-942C-5F3F45127990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3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33E2BAA7-EC85-430A-93AB-1B4E70095517}">
      <dgm:prSet phldrT="[文字]" custT="1"/>
      <dgm:spPr/>
      <dgm:t>
        <a:bodyPr/>
        <a:lstStyle/>
        <a:p>
          <a:r>
            <a:rPr lang="zh-TW" altLang="en-US" sz="1600" dirty="0" smtClean="0"/>
            <a:t>輸入留言</a:t>
          </a:r>
          <a:endParaRPr lang="zh-TW" altLang="en-US" sz="1600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BC7F17C8-7B18-42A4-A3A0-BCDAF8DAA076}">
      <dgm:prSet phldrT="[文字]" custT="1"/>
      <dgm:spPr/>
      <dgm:t>
        <a:bodyPr/>
        <a:lstStyle/>
        <a:p>
          <a:r>
            <a:rPr lang="zh-TW" altLang="en-US" sz="1600" dirty="0" smtClean="0"/>
            <a:t>點選</a:t>
          </a:r>
          <a:endParaRPr lang="en-US" altLang="zh-TW" sz="1600" dirty="0" smtClean="0"/>
        </a:p>
        <a:p>
          <a:r>
            <a:rPr lang="en-US" altLang="zh-TW" sz="1600" dirty="0" smtClean="0"/>
            <a:t>”send”</a:t>
          </a:r>
          <a:r>
            <a:rPr lang="zh-TW" altLang="en-US" sz="1600" dirty="0" smtClean="0"/>
            <a:t>送出</a:t>
          </a:r>
          <a:endParaRPr lang="en-US" altLang="zh-TW" sz="1600" dirty="0" smtClean="0"/>
        </a:p>
      </dgm:t>
    </dgm:pt>
    <dgm:pt modelId="{CA66897C-F6DC-4B3E-82EA-381E302CD188}" type="parTrans" cxnId="{120B7075-B09D-483C-95E2-74B343C08B25}">
      <dgm:prSet/>
      <dgm:spPr/>
      <dgm:t>
        <a:bodyPr/>
        <a:lstStyle/>
        <a:p>
          <a:endParaRPr lang="zh-TW" altLang="en-US"/>
        </a:p>
      </dgm:t>
    </dgm:pt>
    <dgm:pt modelId="{2F3E02C6-E266-4A11-99E6-681513985C79}" type="sibTrans" cxnId="{120B7075-B09D-483C-95E2-74B343C08B25}">
      <dgm:prSet/>
      <dgm:spPr/>
      <dgm:t>
        <a:bodyPr/>
        <a:lstStyle/>
        <a:p>
          <a:endParaRPr lang="zh-TW" altLang="en-US"/>
        </a:p>
      </dgm:t>
    </dgm:pt>
    <dgm:pt modelId="{7315B0E7-0EB3-42BB-941F-BC9366651739}">
      <dgm:prSet phldrT="[文字]" custT="1"/>
      <dgm:spPr/>
      <dgm:t>
        <a:bodyPr/>
        <a:lstStyle/>
        <a:p>
          <a:r>
            <a:rPr lang="zh-TW" altLang="en-US" sz="1400" dirty="0" smtClean="0"/>
            <a:t>於留言回應區查看留言</a:t>
          </a:r>
          <a:endParaRPr lang="en-US" altLang="zh-TW" sz="1400" dirty="0" smtClean="0"/>
        </a:p>
      </dgm:t>
    </dgm:pt>
    <dgm:pt modelId="{9369DD69-7C09-40F8-86E0-996068E812D6}" type="parTrans" cxnId="{A5EB3ACB-3DFF-4963-B424-E6C198CB2AB9}">
      <dgm:prSet/>
      <dgm:spPr/>
      <dgm:t>
        <a:bodyPr/>
        <a:lstStyle/>
        <a:p>
          <a:endParaRPr lang="zh-TW" altLang="en-US"/>
        </a:p>
      </dgm:t>
    </dgm:pt>
    <dgm:pt modelId="{3C804ACA-57BB-4E1B-B34D-9C9845F73996}" type="sibTrans" cxnId="{A5EB3ACB-3DFF-4963-B424-E6C198CB2AB9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699244F3-AD4C-448C-B11B-8A4B2C8DEEB3}" type="pres">
      <dgm:prSet presAssocID="{33E2BAA7-EC85-430A-93AB-1B4E7009551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A3890B-6768-4B87-A956-70B43A04F0F0}" type="pres">
      <dgm:prSet presAssocID="{0BE73312-3124-4B6D-ADBC-34949B6EF2CD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F5FD7E52-C68D-4B99-AE57-8A22AAB4CCCA}" type="pres">
      <dgm:prSet presAssocID="{0BE73312-3124-4B6D-ADBC-34949B6EF2CD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57DCBD8D-F4AC-4E55-B2D7-4CD227B4D4A6}" type="pres">
      <dgm:prSet presAssocID="{BC7F17C8-7B18-42A4-A3A0-BCDAF8DAA07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781D85-C7A0-4E56-8C57-B5C5B922B8C2}" type="pres">
      <dgm:prSet presAssocID="{2F3E02C6-E266-4A11-99E6-681513985C79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B5F8F324-4EE5-4600-9A41-02D6650BF627}" type="pres">
      <dgm:prSet presAssocID="{2F3E02C6-E266-4A11-99E6-681513985C79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985C1D81-70D4-4A63-B63F-82FBFCBFE2A1}" type="pres">
      <dgm:prSet presAssocID="{7315B0E7-0EB3-42BB-941F-BC936665173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5EB3ACB-3DFF-4963-B424-E6C198CB2AB9}" srcId="{9504239D-D03F-4C87-81E1-C5103D8E20E6}" destId="{7315B0E7-0EB3-42BB-941F-BC9366651739}" srcOrd="2" destOrd="0" parTransId="{9369DD69-7C09-40F8-86E0-996068E812D6}" sibTransId="{3C804ACA-57BB-4E1B-B34D-9C9845F73996}"/>
    <dgm:cxn modelId="{120B7075-B09D-483C-95E2-74B343C08B25}" srcId="{9504239D-D03F-4C87-81E1-C5103D8E20E6}" destId="{BC7F17C8-7B18-42A4-A3A0-BCDAF8DAA076}" srcOrd="1" destOrd="0" parTransId="{CA66897C-F6DC-4B3E-82EA-381E302CD188}" sibTransId="{2F3E02C6-E266-4A11-99E6-681513985C79}"/>
    <dgm:cxn modelId="{E8FBA1C2-054C-45C2-A24D-6948B08C1AC9}" type="presOf" srcId="{2F3E02C6-E266-4A11-99E6-681513985C79}" destId="{B4781D85-C7A0-4E56-8C57-B5C5B922B8C2}" srcOrd="0" destOrd="0" presId="urn:microsoft.com/office/officeart/2005/8/layout/process2"/>
    <dgm:cxn modelId="{A5147CFD-253C-4F75-93C7-E866020BE03B}" srcId="{9504239D-D03F-4C87-81E1-C5103D8E20E6}" destId="{33E2BAA7-EC85-430A-93AB-1B4E70095517}" srcOrd="0" destOrd="0" parTransId="{A6CF104E-AA0B-4F0C-B60B-8BD1785E10AF}" sibTransId="{0BE73312-3124-4B6D-ADBC-34949B6EF2CD}"/>
    <dgm:cxn modelId="{AB6329D4-A87A-4ED1-90A9-E4308312FCFC}" type="presOf" srcId="{7315B0E7-0EB3-42BB-941F-BC9366651739}" destId="{985C1D81-70D4-4A63-B63F-82FBFCBFE2A1}" srcOrd="0" destOrd="0" presId="urn:microsoft.com/office/officeart/2005/8/layout/process2"/>
    <dgm:cxn modelId="{C2856930-12DA-45B2-AFDC-690B344951C4}" type="presOf" srcId="{33E2BAA7-EC85-430A-93AB-1B4E70095517}" destId="{699244F3-AD4C-448C-B11B-8A4B2C8DEEB3}" srcOrd="0" destOrd="0" presId="urn:microsoft.com/office/officeart/2005/8/layout/process2"/>
    <dgm:cxn modelId="{E4704A2F-1376-47AB-AAF9-DE4A2600EB47}" type="presOf" srcId="{0BE73312-3124-4B6D-ADBC-34949B6EF2CD}" destId="{F5FD7E52-C68D-4B99-AE57-8A22AAB4CCCA}" srcOrd="1" destOrd="0" presId="urn:microsoft.com/office/officeart/2005/8/layout/process2"/>
    <dgm:cxn modelId="{D13760FE-4821-478E-869D-26E7F9011601}" type="presOf" srcId="{BC7F17C8-7B18-42A4-A3A0-BCDAF8DAA076}" destId="{57DCBD8D-F4AC-4E55-B2D7-4CD227B4D4A6}" srcOrd="0" destOrd="0" presId="urn:microsoft.com/office/officeart/2005/8/layout/process2"/>
    <dgm:cxn modelId="{80E1872B-4469-4184-816E-333E437E213D}" type="presOf" srcId="{2F3E02C6-E266-4A11-99E6-681513985C79}" destId="{B5F8F324-4EE5-4600-9A41-02D6650BF627}" srcOrd="1" destOrd="0" presId="urn:microsoft.com/office/officeart/2005/8/layout/process2"/>
    <dgm:cxn modelId="{E32D9A88-B3E9-4238-A050-8D4023B68B93}" type="presOf" srcId="{0BE73312-3124-4B6D-ADBC-34949B6EF2CD}" destId="{19A3890B-6768-4B87-A956-70B43A04F0F0}" srcOrd="0" destOrd="0" presId="urn:microsoft.com/office/officeart/2005/8/layout/process2"/>
    <dgm:cxn modelId="{A07BC616-11AC-4279-AAC5-7ADAB3A0599B}" type="presOf" srcId="{9504239D-D03F-4C87-81E1-C5103D8E20E6}" destId="{F79FF4AB-AB47-4508-9C20-2412FC767FB9}" srcOrd="0" destOrd="0" presId="urn:microsoft.com/office/officeart/2005/8/layout/process2"/>
    <dgm:cxn modelId="{74F5681C-C5E6-4A10-B39F-A0993A38FADD}" type="presParOf" srcId="{F79FF4AB-AB47-4508-9C20-2412FC767FB9}" destId="{699244F3-AD4C-448C-B11B-8A4B2C8DEEB3}" srcOrd="0" destOrd="0" presId="urn:microsoft.com/office/officeart/2005/8/layout/process2"/>
    <dgm:cxn modelId="{123C1B28-2B1F-4572-9C88-D23DA04B404E}" type="presParOf" srcId="{F79FF4AB-AB47-4508-9C20-2412FC767FB9}" destId="{19A3890B-6768-4B87-A956-70B43A04F0F0}" srcOrd="1" destOrd="0" presId="urn:microsoft.com/office/officeart/2005/8/layout/process2"/>
    <dgm:cxn modelId="{1E525127-EB44-431B-A1AE-D41FE2FC7326}" type="presParOf" srcId="{19A3890B-6768-4B87-A956-70B43A04F0F0}" destId="{F5FD7E52-C68D-4B99-AE57-8A22AAB4CCCA}" srcOrd="0" destOrd="0" presId="urn:microsoft.com/office/officeart/2005/8/layout/process2"/>
    <dgm:cxn modelId="{1CF64B54-15C0-4957-AA51-08C15F2799D2}" type="presParOf" srcId="{F79FF4AB-AB47-4508-9C20-2412FC767FB9}" destId="{57DCBD8D-F4AC-4E55-B2D7-4CD227B4D4A6}" srcOrd="2" destOrd="0" presId="urn:microsoft.com/office/officeart/2005/8/layout/process2"/>
    <dgm:cxn modelId="{3E6F798E-6C34-44A1-8682-0DFB5980F77E}" type="presParOf" srcId="{F79FF4AB-AB47-4508-9C20-2412FC767FB9}" destId="{B4781D85-C7A0-4E56-8C57-B5C5B922B8C2}" srcOrd="3" destOrd="0" presId="urn:microsoft.com/office/officeart/2005/8/layout/process2"/>
    <dgm:cxn modelId="{C3CF7A9D-D4FB-41D5-A4E2-3B1CAA080525}" type="presParOf" srcId="{B4781D85-C7A0-4E56-8C57-B5C5B922B8C2}" destId="{B5F8F324-4EE5-4600-9A41-02D6650BF627}" srcOrd="0" destOrd="0" presId="urn:microsoft.com/office/officeart/2005/8/layout/process2"/>
    <dgm:cxn modelId="{79F647F0-FDD0-4899-8106-AD1CC487ED4D}" type="presParOf" srcId="{F79FF4AB-AB47-4508-9C20-2412FC767FB9}" destId="{985C1D81-70D4-4A63-B63F-82FBFCBFE2A1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4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瀏覽論壇頁面</a:t>
          </a:r>
          <a:endParaRPr lang="en-US" altLang="zh-TW" sz="1600" b="1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02F421D6-DEB4-4F8B-B513-43A000339F31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查看會員小屋頁面</a:t>
          </a:r>
          <a:endParaRPr lang="en-US" altLang="zh-TW" sz="1600" b="1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1072DF55-7A39-4383-B144-D4465D86E73C}" type="parTrans" cxnId="{F9A89136-8A74-4FFE-8035-9552323CB7A3}">
      <dgm:prSet/>
      <dgm:spPr/>
      <dgm:t>
        <a:bodyPr/>
        <a:lstStyle/>
        <a:p>
          <a:endParaRPr lang="zh-TW" altLang="en-US"/>
        </a:p>
      </dgm:t>
    </dgm:pt>
    <dgm:pt modelId="{BEB9DB9B-02D8-4EB9-9E09-3F6F7BDDECD2}" type="sibTrans" cxnId="{F9A89136-8A74-4FFE-8035-9552323CB7A3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0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E15879-E818-47E1-8019-F488AA907CD7}" type="pres">
      <dgm:prSet presAssocID="{3E342F04-99E1-44E5-99C5-51E744D42F01}" presName="parTxOnlySpace" presStyleCnt="0"/>
      <dgm:spPr/>
    </dgm:pt>
    <dgm:pt modelId="{C7187DFE-4A83-4668-BA5A-3FE7397C894D}" type="pres">
      <dgm:prSet presAssocID="{02F421D6-DEB4-4F8B-B513-43A000339F31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9A89136-8A74-4FFE-8035-9552323CB7A3}" srcId="{79FE7BC9-31E8-462C-B6AA-952CCFF278AF}" destId="{02F421D6-DEB4-4F8B-B513-43A000339F31}" srcOrd="1" destOrd="0" parTransId="{1072DF55-7A39-4383-B144-D4465D86E73C}" sibTransId="{BEB9DB9B-02D8-4EB9-9E09-3F6F7BDDECD2}"/>
    <dgm:cxn modelId="{68E07574-E5AE-4BC1-8C0B-ED01A7BFB30B}" type="presOf" srcId="{4DDDE552-55F9-4B95-8D52-855586053D3F}" destId="{08B82D9E-8891-41E9-9D33-0D56EE828BE0}" srcOrd="0" destOrd="0" presId="urn:microsoft.com/office/officeart/2005/8/layout/chevron1"/>
    <dgm:cxn modelId="{6E7065E6-909C-43CC-BE91-72086953DF42}" type="presOf" srcId="{02F421D6-DEB4-4F8B-B513-43A000339F31}" destId="{C7187DFE-4A83-4668-BA5A-3FE7397C894D}" srcOrd="0" destOrd="0" presId="urn:microsoft.com/office/officeart/2005/8/layout/chevron1"/>
    <dgm:cxn modelId="{1C6631E3-2967-425B-A5F0-97C074A9E7CC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0" destOrd="0" parTransId="{86589F57-FF80-4326-AA8D-EE24A80538D1}" sibTransId="{3E342F04-99E1-44E5-99C5-51E744D42F01}"/>
    <dgm:cxn modelId="{22BD56AD-7795-4CF3-B940-EFF2E57045E4}" type="presParOf" srcId="{21772D1C-A7D4-40C5-BA6C-699657108043}" destId="{08B82D9E-8891-41E9-9D33-0D56EE828BE0}" srcOrd="0" destOrd="0" presId="urn:microsoft.com/office/officeart/2005/8/layout/chevron1"/>
    <dgm:cxn modelId="{E51CF7BB-A5FB-42AD-ACDA-F59133C98A50}" type="presParOf" srcId="{21772D1C-A7D4-40C5-BA6C-699657108043}" destId="{16E15879-E818-47E1-8019-F488AA907CD7}" srcOrd="1" destOrd="0" presId="urn:microsoft.com/office/officeart/2005/8/layout/chevron1"/>
    <dgm:cxn modelId="{2AF076D9-8341-4BC7-A503-F8C99432C9C4}" type="presParOf" srcId="{21772D1C-A7D4-40C5-BA6C-699657108043}" destId="{C7187DFE-4A83-4668-BA5A-3FE7397C894D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5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33E2BAA7-EC85-430A-93AB-1B4E70095517}">
      <dgm:prSet phldrT="[文字]" custT="1"/>
      <dgm:spPr/>
      <dgm:t>
        <a:bodyPr/>
        <a:lstStyle/>
        <a:p>
          <a:r>
            <a:rPr lang="zh-TW" altLang="en-US" sz="1600" dirty="0" smtClean="0"/>
            <a:t>滑鼠移入</a:t>
          </a:r>
          <a:endParaRPr lang="en-US" altLang="zh-TW" sz="1600" dirty="0" smtClean="0"/>
        </a:p>
        <a:p>
          <a:r>
            <a:rPr lang="en-US" altLang="zh-TW" sz="1600" dirty="0" smtClean="0"/>
            <a:t>”</a:t>
          </a:r>
          <a:r>
            <a:rPr lang="zh-TW" altLang="en-US" sz="1600" dirty="0" smtClean="0"/>
            <a:t>會員頭貼</a:t>
          </a:r>
          <a:r>
            <a:rPr lang="en-US" altLang="zh-TW" sz="1600" dirty="0" smtClean="0"/>
            <a:t>”</a:t>
          </a:r>
          <a:endParaRPr lang="zh-TW" altLang="en-US" sz="1600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BC7F17C8-7B18-42A4-A3A0-BCDAF8DAA076}">
      <dgm:prSet phldrT="[文字]" custT="1"/>
      <dgm:spPr/>
      <dgm:t>
        <a:bodyPr/>
        <a:lstStyle/>
        <a:p>
          <a:pPr algn="l"/>
          <a:r>
            <a:rPr lang="zh-TW" altLang="en-US" sz="1200" dirty="0" smtClean="0"/>
            <a:t>彈出</a:t>
          </a:r>
          <a:r>
            <a:rPr lang="en-US" altLang="zh-TW" sz="1200" dirty="0" smtClean="0"/>
            <a:t>”popup”</a:t>
          </a:r>
          <a:r>
            <a:rPr lang="zh-TW" altLang="en-US" sz="1200" dirty="0" smtClean="0"/>
            <a:t>頁面查看會員最近貼文等資訊</a:t>
          </a:r>
          <a:endParaRPr lang="en-US" altLang="zh-TW" sz="1200" dirty="0" smtClean="0"/>
        </a:p>
      </dgm:t>
    </dgm:pt>
    <dgm:pt modelId="{CA66897C-F6DC-4B3E-82EA-381E302CD188}" type="parTrans" cxnId="{120B7075-B09D-483C-95E2-74B343C08B25}">
      <dgm:prSet/>
      <dgm:spPr/>
      <dgm:t>
        <a:bodyPr/>
        <a:lstStyle/>
        <a:p>
          <a:endParaRPr lang="zh-TW" altLang="en-US"/>
        </a:p>
      </dgm:t>
    </dgm:pt>
    <dgm:pt modelId="{2F3E02C6-E266-4A11-99E6-681513985C79}" type="sibTrans" cxnId="{120B7075-B09D-483C-95E2-74B343C08B25}">
      <dgm:prSet/>
      <dgm:spPr/>
      <dgm:t>
        <a:bodyPr/>
        <a:lstStyle/>
        <a:p>
          <a:endParaRPr lang="zh-TW" altLang="en-US"/>
        </a:p>
      </dgm:t>
    </dgm:pt>
    <dgm:pt modelId="{7315B0E7-0EB3-42BB-941F-BC9366651739}">
      <dgm:prSet phldrT="[文字]" custT="1"/>
      <dgm:spPr/>
      <dgm:t>
        <a:bodyPr/>
        <a:lstStyle/>
        <a:p>
          <a:r>
            <a:rPr lang="zh-TW" altLang="en-US" sz="1400" dirty="0" smtClean="0"/>
            <a:t>點選</a:t>
          </a:r>
          <a:r>
            <a:rPr lang="en-US" altLang="zh-TW" sz="1400" dirty="0" smtClean="0"/>
            <a:t>”</a:t>
          </a:r>
          <a:r>
            <a:rPr lang="zh-TW" altLang="en-US" sz="1400" dirty="0" smtClean="0"/>
            <a:t>頭貼</a:t>
          </a:r>
          <a:r>
            <a:rPr lang="en-US" altLang="zh-TW" sz="1400" dirty="0" smtClean="0"/>
            <a:t>”</a:t>
          </a:r>
          <a:r>
            <a:rPr lang="zh-TW" altLang="en-US" sz="1400" dirty="0" smtClean="0"/>
            <a:t>進入會員小屋</a:t>
          </a:r>
          <a:endParaRPr lang="en-US" altLang="zh-TW" sz="1400" dirty="0" smtClean="0"/>
        </a:p>
      </dgm:t>
    </dgm:pt>
    <dgm:pt modelId="{9369DD69-7C09-40F8-86E0-996068E812D6}" type="parTrans" cxnId="{A5EB3ACB-3DFF-4963-B424-E6C198CB2AB9}">
      <dgm:prSet/>
      <dgm:spPr/>
      <dgm:t>
        <a:bodyPr/>
        <a:lstStyle/>
        <a:p>
          <a:endParaRPr lang="zh-TW" altLang="en-US"/>
        </a:p>
      </dgm:t>
    </dgm:pt>
    <dgm:pt modelId="{3C804ACA-57BB-4E1B-B34D-9C9845F73996}" type="sibTrans" cxnId="{A5EB3ACB-3DFF-4963-B424-E6C198CB2AB9}">
      <dgm:prSet/>
      <dgm:spPr/>
      <dgm:t>
        <a:bodyPr/>
        <a:lstStyle/>
        <a:p>
          <a:endParaRPr lang="zh-TW" altLang="en-US"/>
        </a:p>
      </dgm:t>
    </dgm:pt>
    <dgm:pt modelId="{72974543-0131-4FB6-80D8-97C0DE201D43}">
      <dgm:prSet phldrT="[文字]" custT="1"/>
      <dgm:spPr/>
      <dgm:t>
        <a:bodyPr/>
        <a:lstStyle/>
        <a:p>
          <a:pPr algn="l"/>
          <a:r>
            <a:rPr lang="zh-TW" altLang="en-US" sz="1200" dirty="0" smtClean="0"/>
            <a:t>分為貼文</a:t>
          </a:r>
          <a:r>
            <a:rPr lang="en-US" altLang="zh-TW" sz="1200" dirty="0" smtClean="0"/>
            <a:t>/</a:t>
          </a:r>
          <a:r>
            <a:rPr lang="zh-TW" altLang="en-US" sz="1200" dirty="0" smtClean="0"/>
            <a:t>收藏，可點選文章標題進文章明細</a:t>
          </a:r>
          <a:endParaRPr lang="en-US" altLang="zh-TW" sz="1200" dirty="0" smtClean="0"/>
        </a:p>
      </dgm:t>
    </dgm:pt>
    <dgm:pt modelId="{3C44B376-C3C1-4306-AB96-991667C2B62F}" type="parTrans" cxnId="{158A9F30-0E9B-4B30-A5B4-747C99780F72}">
      <dgm:prSet/>
      <dgm:spPr/>
      <dgm:t>
        <a:bodyPr/>
        <a:lstStyle/>
        <a:p>
          <a:endParaRPr lang="zh-TW" altLang="en-US"/>
        </a:p>
      </dgm:t>
    </dgm:pt>
    <dgm:pt modelId="{8546BC1A-A456-4C8C-BFBD-8347A1384D77}" type="sibTrans" cxnId="{158A9F30-0E9B-4B30-A5B4-747C99780F72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699244F3-AD4C-448C-B11B-8A4B2C8DEEB3}" type="pres">
      <dgm:prSet presAssocID="{33E2BAA7-EC85-430A-93AB-1B4E70095517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A3890B-6768-4B87-A956-70B43A04F0F0}" type="pres">
      <dgm:prSet presAssocID="{0BE73312-3124-4B6D-ADBC-34949B6EF2CD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F5FD7E52-C68D-4B99-AE57-8A22AAB4CCCA}" type="pres">
      <dgm:prSet presAssocID="{0BE73312-3124-4B6D-ADBC-34949B6EF2CD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57DCBD8D-F4AC-4E55-B2D7-4CD227B4D4A6}" type="pres">
      <dgm:prSet presAssocID="{BC7F17C8-7B18-42A4-A3A0-BCDAF8DAA07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781D85-C7A0-4E56-8C57-B5C5B922B8C2}" type="pres">
      <dgm:prSet presAssocID="{2F3E02C6-E266-4A11-99E6-681513985C79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B5F8F324-4EE5-4600-9A41-02D6650BF627}" type="pres">
      <dgm:prSet presAssocID="{2F3E02C6-E266-4A11-99E6-681513985C79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985C1D81-70D4-4A63-B63F-82FBFCBFE2A1}" type="pres">
      <dgm:prSet presAssocID="{7315B0E7-0EB3-42BB-941F-BC936665173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E954155-6FB1-4DDB-8234-8288005F06DC}" type="pres">
      <dgm:prSet presAssocID="{3C804ACA-57BB-4E1B-B34D-9C9845F73996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3A219F8-DE98-4CBB-8471-5A8D3E9CFF7B}" type="pres">
      <dgm:prSet presAssocID="{3C804ACA-57BB-4E1B-B34D-9C9845F73996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751E9CFF-9EBA-41B4-8B5E-A400A51D9144}" type="pres">
      <dgm:prSet presAssocID="{72974543-0131-4FB6-80D8-97C0DE201D4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5AC8845-CC17-4539-82F7-0011BCC9F527}" type="presOf" srcId="{9504239D-D03F-4C87-81E1-C5103D8E20E6}" destId="{F79FF4AB-AB47-4508-9C20-2412FC767FB9}" srcOrd="0" destOrd="0" presId="urn:microsoft.com/office/officeart/2005/8/layout/process2"/>
    <dgm:cxn modelId="{0F45F68F-FF81-4071-B85D-764BA0916EE3}" type="presOf" srcId="{3C804ACA-57BB-4E1B-B34D-9C9845F73996}" destId="{8E954155-6FB1-4DDB-8234-8288005F06DC}" srcOrd="0" destOrd="0" presId="urn:microsoft.com/office/officeart/2005/8/layout/process2"/>
    <dgm:cxn modelId="{453B4698-094D-4ABF-8835-9CC5F6B70A07}" type="presOf" srcId="{3C804ACA-57BB-4E1B-B34D-9C9845F73996}" destId="{33A219F8-DE98-4CBB-8471-5A8D3E9CFF7B}" srcOrd="1" destOrd="0" presId="urn:microsoft.com/office/officeart/2005/8/layout/process2"/>
    <dgm:cxn modelId="{7ED937DA-4CBA-4E33-A331-3B2096B82B29}" type="presOf" srcId="{33E2BAA7-EC85-430A-93AB-1B4E70095517}" destId="{699244F3-AD4C-448C-B11B-8A4B2C8DEEB3}" srcOrd="0" destOrd="0" presId="urn:microsoft.com/office/officeart/2005/8/layout/process2"/>
    <dgm:cxn modelId="{120B7075-B09D-483C-95E2-74B343C08B25}" srcId="{9504239D-D03F-4C87-81E1-C5103D8E20E6}" destId="{BC7F17C8-7B18-42A4-A3A0-BCDAF8DAA076}" srcOrd="1" destOrd="0" parTransId="{CA66897C-F6DC-4B3E-82EA-381E302CD188}" sibTransId="{2F3E02C6-E266-4A11-99E6-681513985C79}"/>
    <dgm:cxn modelId="{CA87DABF-BBFB-4601-8182-5A30D4C25172}" type="presOf" srcId="{2F3E02C6-E266-4A11-99E6-681513985C79}" destId="{B5F8F324-4EE5-4600-9A41-02D6650BF627}" srcOrd="1" destOrd="0" presId="urn:microsoft.com/office/officeart/2005/8/layout/process2"/>
    <dgm:cxn modelId="{9C757FD4-30D2-46F1-8598-A559367A61BC}" type="presOf" srcId="{2F3E02C6-E266-4A11-99E6-681513985C79}" destId="{B4781D85-C7A0-4E56-8C57-B5C5B922B8C2}" srcOrd="0" destOrd="0" presId="urn:microsoft.com/office/officeart/2005/8/layout/process2"/>
    <dgm:cxn modelId="{A5EB3ACB-3DFF-4963-B424-E6C198CB2AB9}" srcId="{9504239D-D03F-4C87-81E1-C5103D8E20E6}" destId="{7315B0E7-0EB3-42BB-941F-BC9366651739}" srcOrd="2" destOrd="0" parTransId="{9369DD69-7C09-40F8-86E0-996068E812D6}" sibTransId="{3C804ACA-57BB-4E1B-B34D-9C9845F73996}"/>
    <dgm:cxn modelId="{29723865-BADA-4B78-AEFB-DB6FF390A528}" type="presOf" srcId="{7315B0E7-0EB3-42BB-941F-BC9366651739}" destId="{985C1D81-70D4-4A63-B63F-82FBFCBFE2A1}" srcOrd="0" destOrd="0" presId="urn:microsoft.com/office/officeart/2005/8/layout/process2"/>
    <dgm:cxn modelId="{168B949E-D498-4AC5-8084-F4FCF32274AA}" type="presOf" srcId="{0BE73312-3124-4B6D-ADBC-34949B6EF2CD}" destId="{F5FD7E52-C68D-4B99-AE57-8A22AAB4CCCA}" srcOrd="1" destOrd="0" presId="urn:microsoft.com/office/officeart/2005/8/layout/process2"/>
    <dgm:cxn modelId="{A5147CFD-253C-4F75-93C7-E866020BE03B}" srcId="{9504239D-D03F-4C87-81E1-C5103D8E20E6}" destId="{33E2BAA7-EC85-430A-93AB-1B4E70095517}" srcOrd="0" destOrd="0" parTransId="{A6CF104E-AA0B-4F0C-B60B-8BD1785E10AF}" sibTransId="{0BE73312-3124-4B6D-ADBC-34949B6EF2CD}"/>
    <dgm:cxn modelId="{210BCA40-303B-468D-B020-6AA834FA0EDC}" type="presOf" srcId="{BC7F17C8-7B18-42A4-A3A0-BCDAF8DAA076}" destId="{57DCBD8D-F4AC-4E55-B2D7-4CD227B4D4A6}" srcOrd="0" destOrd="0" presId="urn:microsoft.com/office/officeart/2005/8/layout/process2"/>
    <dgm:cxn modelId="{76B34DB7-2C86-4714-BA9C-6618B4FA14FD}" type="presOf" srcId="{0BE73312-3124-4B6D-ADBC-34949B6EF2CD}" destId="{19A3890B-6768-4B87-A956-70B43A04F0F0}" srcOrd="0" destOrd="0" presId="urn:microsoft.com/office/officeart/2005/8/layout/process2"/>
    <dgm:cxn modelId="{C22BD09D-DE86-42EF-AC52-0421F2CD2743}" type="presOf" srcId="{72974543-0131-4FB6-80D8-97C0DE201D43}" destId="{751E9CFF-9EBA-41B4-8B5E-A400A51D9144}" srcOrd="0" destOrd="0" presId="urn:microsoft.com/office/officeart/2005/8/layout/process2"/>
    <dgm:cxn modelId="{158A9F30-0E9B-4B30-A5B4-747C99780F72}" srcId="{9504239D-D03F-4C87-81E1-C5103D8E20E6}" destId="{72974543-0131-4FB6-80D8-97C0DE201D43}" srcOrd="3" destOrd="0" parTransId="{3C44B376-C3C1-4306-AB96-991667C2B62F}" sibTransId="{8546BC1A-A456-4C8C-BFBD-8347A1384D77}"/>
    <dgm:cxn modelId="{EBE3B9E7-42AF-4B52-ABB0-E3F94EC9986B}" type="presParOf" srcId="{F79FF4AB-AB47-4508-9C20-2412FC767FB9}" destId="{699244F3-AD4C-448C-B11B-8A4B2C8DEEB3}" srcOrd="0" destOrd="0" presId="urn:microsoft.com/office/officeart/2005/8/layout/process2"/>
    <dgm:cxn modelId="{129812EC-00CF-46E5-9A6A-C636EE908CAC}" type="presParOf" srcId="{F79FF4AB-AB47-4508-9C20-2412FC767FB9}" destId="{19A3890B-6768-4B87-A956-70B43A04F0F0}" srcOrd="1" destOrd="0" presId="urn:microsoft.com/office/officeart/2005/8/layout/process2"/>
    <dgm:cxn modelId="{CDE462F5-EE67-4A2E-ACEE-8FF1B276911A}" type="presParOf" srcId="{19A3890B-6768-4B87-A956-70B43A04F0F0}" destId="{F5FD7E52-C68D-4B99-AE57-8A22AAB4CCCA}" srcOrd="0" destOrd="0" presId="urn:microsoft.com/office/officeart/2005/8/layout/process2"/>
    <dgm:cxn modelId="{F1C8D698-9B24-4999-875E-A7107FAA04C9}" type="presParOf" srcId="{F79FF4AB-AB47-4508-9C20-2412FC767FB9}" destId="{57DCBD8D-F4AC-4E55-B2D7-4CD227B4D4A6}" srcOrd="2" destOrd="0" presId="urn:microsoft.com/office/officeart/2005/8/layout/process2"/>
    <dgm:cxn modelId="{565488D2-9EB8-4AA8-B908-2A96A95519B5}" type="presParOf" srcId="{F79FF4AB-AB47-4508-9C20-2412FC767FB9}" destId="{B4781D85-C7A0-4E56-8C57-B5C5B922B8C2}" srcOrd="3" destOrd="0" presId="urn:microsoft.com/office/officeart/2005/8/layout/process2"/>
    <dgm:cxn modelId="{FD31F81B-25F3-426D-B932-78976055A16B}" type="presParOf" srcId="{B4781D85-C7A0-4E56-8C57-B5C5B922B8C2}" destId="{B5F8F324-4EE5-4600-9A41-02D6650BF627}" srcOrd="0" destOrd="0" presId="urn:microsoft.com/office/officeart/2005/8/layout/process2"/>
    <dgm:cxn modelId="{F672913C-289E-4913-9656-075B3894DF8D}" type="presParOf" srcId="{F79FF4AB-AB47-4508-9C20-2412FC767FB9}" destId="{985C1D81-70D4-4A63-B63F-82FBFCBFE2A1}" srcOrd="4" destOrd="0" presId="urn:microsoft.com/office/officeart/2005/8/layout/process2"/>
    <dgm:cxn modelId="{3A6DFED2-9438-4148-BB00-15E4AD64596B}" type="presParOf" srcId="{F79FF4AB-AB47-4508-9C20-2412FC767FB9}" destId="{8E954155-6FB1-4DDB-8234-8288005F06DC}" srcOrd="5" destOrd="0" presId="urn:microsoft.com/office/officeart/2005/8/layout/process2"/>
    <dgm:cxn modelId="{AC55AF1A-A649-4FE1-BBC9-FBA928BFF201}" type="presParOf" srcId="{8E954155-6FB1-4DDB-8234-8288005F06DC}" destId="{33A219F8-DE98-4CBB-8471-5A8D3E9CFF7B}" srcOrd="0" destOrd="0" presId="urn:microsoft.com/office/officeart/2005/8/layout/process2"/>
    <dgm:cxn modelId="{A45E84DB-02CC-4470-90E4-2D8864E04EFE}" type="presParOf" srcId="{F79FF4AB-AB47-4508-9C20-2412FC767FB9}" destId="{751E9CFF-9EBA-41B4-8B5E-A400A51D9144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6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瀏覽論壇頁面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我要發文</a:t>
          </a:r>
          <a:endParaRPr lang="en-US" altLang="zh-TW" sz="1600" b="1" dirty="0" smtClean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19BF58E-1C40-4431-BAC9-22C7002EC2C2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5A71CC28-3CB1-4241-90BB-C525D5B31BEB}" type="presOf" srcId="{4DDDE552-55F9-4B95-8D52-855586053D3F}" destId="{08B82D9E-8891-41E9-9D33-0D56EE828BE0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D28D97BE-97BB-49EC-8644-FC7DE5BD0491}" type="presOf" srcId="{79FE7BC9-31E8-462C-B6AA-952CCFF278AF}" destId="{21772D1C-A7D4-40C5-BA6C-699657108043}" srcOrd="0" destOrd="0" presId="urn:microsoft.com/office/officeart/2005/8/layout/chevron1"/>
    <dgm:cxn modelId="{E95D3A72-5D75-45E5-A70D-B2D77CFD31FA}" type="presParOf" srcId="{21772D1C-A7D4-40C5-BA6C-699657108043}" destId="{90C9BFA0-690A-4D10-AF26-1DFAB2CF56CD}" srcOrd="0" destOrd="0" presId="urn:microsoft.com/office/officeart/2005/8/layout/chevron1"/>
    <dgm:cxn modelId="{2A991459-1A7C-48A8-8795-E78C402880E1}" type="presParOf" srcId="{21772D1C-A7D4-40C5-BA6C-699657108043}" destId="{5F04D11A-BBAB-417F-B32B-BDAF201D13FD}" srcOrd="1" destOrd="0" presId="urn:microsoft.com/office/officeart/2005/8/layout/chevron1"/>
    <dgm:cxn modelId="{D208CE17-C6F5-4986-A9DD-0FDD9B39CA79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7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點選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我要發文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 custT="1"/>
      <dgm:spPr/>
      <dgm:t>
        <a:bodyPr/>
        <a:lstStyle/>
        <a:p>
          <a:r>
            <a:rPr lang="zh-TW" altLang="en-US" sz="1600" dirty="0" smtClean="0"/>
            <a:t>輸入文章資料</a:t>
          </a:r>
          <a:endParaRPr lang="zh-TW" altLang="en-US" sz="1600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946A7A5F-1C4E-4945-A23F-345274344E49}">
      <dgm:prSet phldrT="[文字]" custT="1"/>
      <dgm:spPr/>
      <dgm:t>
        <a:bodyPr/>
        <a:lstStyle/>
        <a:p>
          <a:pPr algn="l"/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點選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“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草稿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”/“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送出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”(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草稿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-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儲存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/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送出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-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發表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)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於論壇頁面可查看</a:t>
          </a:r>
          <a:endParaRPr lang="zh-TW" altLang="en-US" sz="1200" dirty="0">
            <a:latin typeface="微軟正黑體" pitchFamily="34" charset="-120"/>
            <a:ea typeface="微軟正黑體" pitchFamily="34" charset="-120"/>
          </a:endParaRPr>
        </a:p>
      </dgm:t>
    </dgm:pt>
    <dgm:pt modelId="{1D3AEC78-76DD-4928-AB10-BAE9397881F8}" type="parTrans" cxnId="{FE4BD675-15EA-4D09-A8F6-0FEA883BCCFF}">
      <dgm:prSet/>
      <dgm:spPr/>
      <dgm:t>
        <a:bodyPr/>
        <a:lstStyle/>
        <a:p>
          <a:endParaRPr lang="zh-TW" altLang="en-US"/>
        </a:p>
      </dgm:t>
    </dgm:pt>
    <dgm:pt modelId="{D8A3C065-97A1-427C-95A5-B4177B61B8CB}" type="sibTrans" cxnId="{FE4BD675-15EA-4D09-A8F6-0FEA883BCCFF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A3890B-6768-4B87-A956-70B43A04F0F0}" type="pres">
      <dgm:prSet presAssocID="{0BE73312-3124-4B6D-ADBC-34949B6EF2CD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F5FD7E52-C68D-4B99-AE57-8A22AAB4CCCA}" type="pres">
      <dgm:prSet presAssocID="{0BE73312-3124-4B6D-ADBC-34949B6EF2CD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4938A212-3AF9-4B76-91C5-7DCEBD2FAE10}" type="pres">
      <dgm:prSet presAssocID="{946A7A5F-1C4E-4945-A23F-345274344E4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7C469AF-66EE-43E2-B834-BC00E7576407}" type="presOf" srcId="{0BE73312-3124-4B6D-ADBC-34949B6EF2CD}" destId="{19A3890B-6768-4B87-A956-70B43A04F0F0}" srcOrd="0" destOrd="0" presId="urn:microsoft.com/office/officeart/2005/8/layout/process2"/>
    <dgm:cxn modelId="{80E8940D-A22F-4BBC-B6FB-F2011DE35C97}" type="presOf" srcId="{946A7A5F-1C4E-4945-A23F-345274344E49}" destId="{4938A212-3AF9-4B76-91C5-7DCEBD2FAE10}" srcOrd="0" destOrd="0" presId="urn:microsoft.com/office/officeart/2005/8/layout/process2"/>
    <dgm:cxn modelId="{5E982666-33B3-49BA-A1DB-2D452D2073D2}" type="presOf" srcId="{686B32BD-1F82-4F30-9097-A0F06E242FC6}" destId="{068E35AA-2782-44D2-B9F8-C88664E1FCE1}" srcOrd="0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DDDF8D3C-72A5-48C3-9F52-C68A6E2F640F}" type="presOf" srcId="{BE38EFB7-AFE4-41AF-BAA6-07858D24867B}" destId="{EA5D2946-AEBA-40F6-8125-15D7EDF179FD}" srcOrd="1" destOrd="0" presId="urn:microsoft.com/office/officeart/2005/8/layout/process2"/>
    <dgm:cxn modelId="{FE4BD675-15EA-4D09-A8F6-0FEA883BCCFF}" srcId="{9504239D-D03F-4C87-81E1-C5103D8E20E6}" destId="{946A7A5F-1C4E-4945-A23F-345274344E49}" srcOrd="2" destOrd="0" parTransId="{1D3AEC78-76DD-4928-AB10-BAE9397881F8}" sibTransId="{D8A3C065-97A1-427C-95A5-B4177B61B8CB}"/>
    <dgm:cxn modelId="{8CB3A7A1-7E9C-4758-801E-4B523918055B}" type="presOf" srcId="{BE38EFB7-AFE4-41AF-BAA6-07858D24867B}" destId="{2ED5BBD6-9D04-4386-AE6A-8D66DC1FABBB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7DC19358-923F-45C3-8694-153F102F6257}" type="presOf" srcId="{9504239D-D03F-4C87-81E1-C5103D8E20E6}" destId="{F79FF4AB-AB47-4508-9C20-2412FC767FB9}" srcOrd="0" destOrd="0" presId="urn:microsoft.com/office/officeart/2005/8/layout/process2"/>
    <dgm:cxn modelId="{53287153-DC5A-49B6-9883-542948A4BE4D}" type="presOf" srcId="{33E2BAA7-EC85-430A-93AB-1B4E70095517}" destId="{699244F3-AD4C-448C-B11B-8A4B2C8DEEB3}" srcOrd="0" destOrd="0" presId="urn:microsoft.com/office/officeart/2005/8/layout/process2"/>
    <dgm:cxn modelId="{617037B3-758C-4760-B4B7-4B400EF42FBF}" type="presOf" srcId="{0BE73312-3124-4B6D-ADBC-34949B6EF2CD}" destId="{F5FD7E52-C68D-4B99-AE57-8A22AAB4CCCA}" srcOrd="1" destOrd="0" presId="urn:microsoft.com/office/officeart/2005/8/layout/process2"/>
    <dgm:cxn modelId="{F8E6C69A-6BFB-48D6-B57D-F5011C3ACD4C}" type="presParOf" srcId="{F79FF4AB-AB47-4508-9C20-2412FC767FB9}" destId="{068E35AA-2782-44D2-B9F8-C88664E1FCE1}" srcOrd="0" destOrd="0" presId="urn:microsoft.com/office/officeart/2005/8/layout/process2"/>
    <dgm:cxn modelId="{8886657E-DF9B-46A0-97D9-1A6117E1AD95}" type="presParOf" srcId="{F79FF4AB-AB47-4508-9C20-2412FC767FB9}" destId="{2ED5BBD6-9D04-4386-AE6A-8D66DC1FABBB}" srcOrd="1" destOrd="0" presId="urn:microsoft.com/office/officeart/2005/8/layout/process2"/>
    <dgm:cxn modelId="{6F0985F9-367A-495B-A136-51737FE4436B}" type="presParOf" srcId="{2ED5BBD6-9D04-4386-AE6A-8D66DC1FABBB}" destId="{EA5D2946-AEBA-40F6-8125-15D7EDF179FD}" srcOrd="0" destOrd="0" presId="urn:microsoft.com/office/officeart/2005/8/layout/process2"/>
    <dgm:cxn modelId="{95612CB2-EDDE-4BF5-AEF1-98C2892DC959}" type="presParOf" srcId="{F79FF4AB-AB47-4508-9C20-2412FC767FB9}" destId="{699244F3-AD4C-448C-B11B-8A4B2C8DEEB3}" srcOrd="2" destOrd="0" presId="urn:microsoft.com/office/officeart/2005/8/layout/process2"/>
    <dgm:cxn modelId="{80C60BB0-E5E1-43B1-91FD-7CC90AEB6024}" type="presParOf" srcId="{F79FF4AB-AB47-4508-9C20-2412FC767FB9}" destId="{19A3890B-6768-4B87-A956-70B43A04F0F0}" srcOrd="3" destOrd="0" presId="urn:microsoft.com/office/officeart/2005/8/layout/process2"/>
    <dgm:cxn modelId="{AFB0C4A4-5A86-402A-98B2-1E89E2EFACB7}" type="presParOf" srcId="{19A3890B-6768-4B87-A956-70B43A04F0F0}" destId="{F5FD7E52-C68D-4B99-AE57-8A22AAB4CCCA}" srcOrd="0" destOrd="0" presId="urn:microsoft.com/office/officeart/2005/8/layout/process2"/>
    <dgm:cxn modelId="{CFC87250-6277-4E39-BAEF-4A2F90B5EF0E}" type="presParOf" srcId="{F79FF4AB-AB47-4508-9C20-2412FC767FB9}" destId="{4938A212-3AF9-4B76-91C5-7DCEBD2FAE10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48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查看文章詳情</a:t>
          </a:r>
          <a:endParaRPr lang="en-US" altLang="zh-TW" sz="1600" b="1" dirty="0" smtClean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02F421D6-DEB4-4F8B-B513-43A000339F31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檢舉文章</a:t>
          </a:r>
          <a:endParaRPr lang="en-US" altLang="zh-TW" sz="1600" b="1" dirty="0" smtClean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1072DF55-7A39-4383-B144-D4465D86E73C}" type="parTrans" cxnId="{F9A89136-8A74-4FFE-8035-9552323CB7A3}">
      <dgm:prSet/>
      <dgm:spPr/>
      <dgm:t>
        <a:bodyPr/>
        <a:lstStyle/>
        <a:p>
          <a:endParaRPr lang="zh-TW" altLang="en-US"/>
        </a:p>
      </dgm:t>
    </dgm:pt>
    <dgm:pt modelId="{BEB9DB9B-02D8-4EB9-9E09-3F6F7BDDECD2}" type="sibTrans" cxnId="{F9A89136-8A74-4FFE-8035-9552323CB7A3}">
      <dgm:prSet/>
      <dgm:spPr/>
      <dgm:t>
        <a:bodyPr/>
        <a:lstStyle/>
        <a:p>
          <a:endParaRPr lang="zh-TW" altLang="en-US"/>
        </a:p>
      </dgm:t>
    </dgm:pt>
    <dgm:pt modelId="{4A14B1EB-DD01-4104-AB22-D4FC36388BA5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檢舉留言</a:t>
          </a:r>
          <a:endParaRPr lang="en-US" altLang="zh-TW" sz="1600" b="1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5D2E786B-642D-462E-9D33-84D205D4C01F}" type="parTrans" cxnId="{873FF968-77AF-4B19-BD24-21A5DFD9E38B}">
      <dgm:prSet/>
      <dgm:spPr/>
      <dgm:t>
        <a:bodyPr/>
        <a:lstStyle/>
        <a:p>
          <a:endParaRPr lang="zh-TW" altLang="en-US"/>
        </a:p>
      </dgm:t>
    </dgm:pt>
    <dgm:pt modelId="{BCD91937-B7A1-4FAB-82EA-94B26F7F6D1A}" type="sibTrans" cxnId="{873FF968-77AF-4B19-BD24-21A5DFD9E38B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0" presStyleCnt="3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E15879-E818-47E1-8019-F488AA907CD7}" type="pres">
      <dgm:prSet presAssocID="{3E342F04-99E1-44E5-99C5-51E744D42F01}" presName="parTxOnlySpace" presStyleCnt="0"/>
      <dgm:spPr/>
    </dgm:pt>
    <dgm:pt modelId="{C7187DFE-4A83-4668-BA5A-3FE7397C894D}" type="pres">
      <dgm:prSet presAssocID="{02F421D6-DEB4-4F8B-B513-43A000339F3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A5EDEA-ADC2-4353-9622-17C3B4F35CD2}" type="pres">
      <dgm:prSet presAssocID="{BEB9DB9B-02D8-4EB9-9E09-3F6F7BDDECD2}" presName="parTxOnlySpace" presStyleCnt="0"/>
      <dgm:spPr/>
    </dgm:pt>
    <dgm:pt modelId="{01048A58-9E46-4BEC-A71C-ACCA028999A1}" type="pres">
      <dgm:prSet presAssocID="{4A14B1EB-DD01-4104-AB22-D4FC36388BA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73FF968-77AF-4B19-BD24-21A5DFD9E38B}" srcId="{79FE7BC9-31E8-462C-B6AA-952CCFF278AF}" destId="{4A14B1EB-DD01-4104-AB22-D4FC36388BA5}" srcOrd="2" destOrd="0" parTransId="{5D2E786B-642D-462E-9D33-84D205D4C01F}" sibTransId="{BCD91937-B7A1-4FAB-82EA-94B26F7F6D1A}"/>
    <dgm:cxn modelId="{376C565A-CB85-4775-BDDE-85AA1F2F5E8F}" srcId="{79FE7BC9-31E8-462C-B6AA-952CCFF278AF}" destId="{4DDDE552-55F9-4B95-8D52-855586053D3F}" srcOrd="0" destOrd="0" parTransId="{86589F57-FF80-4326-AA8D-EE24A80538D1}" sibTransId="{3E342F04-99E1-44E5-99C5-51E744D42F01}"/>
    <dgm:cxn modelId="{5B0A597D-CC33-49BA-8ADA-273BE62F225B}" type="presOf" srcId="{4DDDE552-55F9-4B95-8D52-855586053D3F}" destId="{08B82D9E-8891-41E9-9D33-0D56EE828BE0}" srcOrd="0" destOrd="0" presId="urn:microsoft.com/office/officeart/2005/8/layout/chevron1"/>
    <dgm:cxn modelId="{F9A89136-8A74-4FFE-8035-9552323CB7A3}" srcId="{79FE7BC9-31E8-462C-B6AA-952CCFF278AF}" destId="{02F421D6-DEB4-4F8B-B513-43A000339F31}" srcOrd="1" destOrd="0" parTransId="{1072DF55-7A39-4383-B144-D4465D86E73C}" sibTransId="{BEB9DB9B-02D8-4EB9-9E09-3F6F7BDDECD2}"/>
    <dgm:cxn modelId="{885D758B-C0BE-4DBC-A887-C61BAF80ABB6}" type="presOf" srcId="{79FE7BC9-31E8-462C-B6AA-952CCFF278AF}" destId="{21772D1C-A7D4-40C5-BA6C-699657108043}" srcOrd="0" destOrd="0" presId="urn:microsoft.com/office/officeart/2005/8/layout/chevron1"/>
    <dgm:cxn modelId="{0D26379C-9703-4FA4-8223-FEEF8CFC0679}" type="presOf" srcId="{02F421D6-DEB4-4F8B-B513-43A000339F31}" destId="{C7187DFE-4A83-4668-BA5A-3FE7397C894D}" srcOrd="0" destOrd="0" presId="urn:microsoft.com/office/officeart/2005/8/layout/chevron1"/>
    <dgm:cxn modelId="{E100E062-EB09-4082-9560-6BE00C39E489}" type="presOf" srcId="{4A14B1EB-DD01-4104-AB22-D4FC36388BA5}" destId="{01048A58-9E46-4BEC-A71C-ACCA028999A1}" srcOrd="0" destOrd="0" presId="urn:microsoft.com/office/officeart/2005/8/layout/chevron1"/>
    <dgm:cxn modelId="{46DB925C-6161-4D7F-9015-95CFE08ECCCF}" type="presParOf" srcId="{21772D1C-A7D4-40C5-BA6C-699657108043}" destId="{08B82D9E-8891-41E9-9D33-0D56EE828BE0}" srcOrd="0" destOrd="0" presId="urn:microsoft.com/office/officeart/2005/8/layout/chevron1"/>
    <dgm:cxn modelId="{978F8553-096E-4B65-A4AA-8D8CFF281D6E}" type="presParOf" srcId="{21772D1C-A7D4-40C5-BA6C-699657108043}" destId="{16E15879-E818-47E1-8019-F488AA907CD7}" srcOrd="1" destOrd="0" presId="urn:microsoft.com/office/officeart/2005/8/layout/chevron1"/>
    <dgm:cxn modelId="{FD7F36C7-1F38-40B9-AACA-D0C9E4A14E6B}" type="presParOf" srcId="{21772D1C-A7D4-40C5-BA6C-699657108043}" destId="{C7187DFE-4A83-4668-BA5A-3FE7397C894D}" srcOrd="2" destOrd="0" presId="urn:microsoft.com/office/officeart/2005/8/layout/chevron1"/>
    <dgm:cxn modelId="{F7D989AF-B1C9-48F7-B244-46F4EC4A9391}" type="presParOf" srcId="{21772D1C-A7D4-40C5-BA6C-699657108043}" destId="{41A5EDEA-ADC2-4353-9622-17C3B4F35CD2}" srcOrd="3" destOrd="0" presId="urn:microsoft.com/office/officeart/2005/8/layout/chevron1"/>
    <dgm:cxn modelId="{E09DDFC9-260D-49D9-A51C-633ECC036AD9}" type="presParOf" srcId="{21772D1C-A7D4-40C5-BA6C-699657108043}" destId="{01048A58-9E46-4BEC-A71C-ACCA028999A1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9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3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點選文章</a:t>
          </a:r>
          <a:r>
            <a:rPr lang="en-US" altLang="zh-TW" sz="13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3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全文</a:t>
          </a:r>
          <a:r>
            <a:rPr lang="en-US" altLang="zh-TW" sz="13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 custT="1"/>
      <dgm:spPr/>
      <dgm:t>
        <a:bodyPr/>
        <a:lstStyle/>
        <a:p>
          <a:r>
            <a:rPr lang="zh-TW" altLang="en-US" sz="1300" dirty="0" smtClean="0">
              <a:latin typeface="微軟正黑體" pitchFamily="34" charset="-120"/>
              <a:ea typeface="微軟正黑體" pitchFamily="34" charset="-120"/>
            </a:rPr>
            <a:t>點選文章的</a:t>
          </a:r>
          <a:r>
            <a:rPr lang="en-US" altLang="zh-TW" sz="1300" dirty="0" smtClean="0">
              <a:latin typeface="微軟正黑體" pitchFamily="34" charset="-120"/>
              <a:ea typeface="微軟正黑體" pitchFamily="34" charset="-120"/>
            </a:rPr>
            <a:t>”</a:t>
          </a:r>
          <a:r>
            <a:rPr lang="zh-TW" altLang="en-US" sz="1300" dirty="0" smtClean="0">
              <a:latin typeface="微軟正黑體" pitchFamily="34" charset="-120"/>
              <a:ea typeface="微軟正黑體" pitchFamily="34" charset="-120"/>
            </a:rPr>
            <a:t>檢舉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”</a:t>
          </a:r>
          <a:endParaRPr lang="zh-TW" altLang="en-US" sz="1200" dirty="0">
            <a:latin typeface="微軟正黑體" pitchFamily="34" charset="-120"/>
            <a:ea typeface="微軟正黑體" pitchFamily="34" charset="-120"/>
          </a:endParaRPr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D00F76CF-4AE9-4281-9C97-1207EC73F710}">
      <dgm:prSet phldrT="[文字]" custT="1"/>
      <dgm:spPr/>
      <dgm:t>
        <a:bodyPr/>
        <a:lstStyle/>
        <a:p>
          <a:r>
            <a:rPr lang="zh-TW" altLang="en-US" sz="1300" dirty="0" smtClean="0">
              <a:latin typeface="微軟正黑體" pitchFamily="34" charset="-120"/>
              <a:ea typeface="微軟正黑體" pitchFamily="34" charset="-120"/>
            </a:rPr>
            <a:t>填寫檢舉理由</a:t>
          </a:r>
          <a:endParaRPr lang="en-US" altLang="zh-TW" sz="1300" dirty="0" smtClean="0">
            <a:latin typeface="微軟正黑體" pitchFamily="34" charset="-120"/>
            <a:ea typeface="微軟正黑體" pitchFamily="34" charset="-120"/>
          </a:endParaRPr>
        </a:p>
      </dgm:t>
    </dgm:pt>
    <dgm:pt modelId="{E9300589-9D97-4A62-BB24-014D35AC787A}" type="parTrans" cxnId="{CC37AFDF-4E5B-4833-AE45-3E66BA0C14AF}">
      <dgm:prSet/>
      <dgm:spPr/>
      <dgm:t>
        <a:bodyPr/>
        <a:lstStyle/>
        <a:p>
          <a:endParaRPr lang="zh-TW" altLang="en-US"/>
        </a:p>
      </dgm:t>
    </dgm:pt>
    <dgm:pt modelId="{9ADD655E-A2A6-4C80-9F30-DF948C8D6F87}" type="sibTrans" cxnId="{CC37AFDF-4E5B-4833-AE45-3E66BA0C14AF}">
      <dgm:prSet/>
      <dgm:spPr/>
      <dgm:t>
        <a:bodyPr/>
        <a:lstStyle/>
        <a:p>
          <a:endParaRPr lang="zh-TW" altLang="en-US"/>
        </a:p>
      </dgm:t>
    </dgm:pt>
    <dgm:pt modelId="{BC7F17C8-7B18-42A4-A3A0-BCDAF8DAA076}">
      <dgm:prSet phldrT="[文字]" custT="1"/>
      <dgm:spPr/>
      <dgm:t>
        <a:bodyPr/>
        <a:lstStyle/>
        <a:p>
          <a:r>
            <a:rPr lang="zh-TW" altLang="en-US" sz="1300" dirty="0" smtClean="0">
              <a:latin typeface="微軟正黑體" pitchFamily="34" charset="-120"/>
              <a:ea typeface="微軟正黑體" pitchFamily="34" charset="-120"/>
            </a:rPr>
            <a:t>點選</a:t>
          </a:r>
          <a:endParaRPr lang="en-US" altLang="zh-TW" sz="1300" dirty="0" smtClean="0">
            <a:latin typeface="微軟正黑體" pitchFamily="34" charset="-120"/>
            <a:ea typeface="微軟正黑體" pitchFamily="34" charset="-120"/>
          </a:endParaRPr>
        </a:p>
        <a:p>
          <a:r>
            <a:rPr lang="en-US" altLang="zh-TW" sz="1300" dirty="0" smtClean="0">
              <a:latin typeface="微軟正黑體" pitchFamily="34" charset="-120"/>
              <a:ea typeface="微軟正黑體" pitchFamily="34" charset="-120"/>
            </a:rPr>
            <a:t>”submit”</a:t>
          </a:r>
          <a:r>
            <a:rPr lang="zh-TW" altLang="en-US" sz="1300" dirty="0" smtClean="0">
              <a:latin typeface="微軟正黑體" pitchFamily="34" charset="-120"/>
              <a:ea typeface="微軟正黑體" pitchFamily="34" charset="-120"/>
            </a:rPr>
            <a:t>送出</a:t>
          </a:r>
          <a:endParaRPr lang="en-US" altLang="zh-TW" sz="1300" dirty="0" smtClean="0">
            <a:latin typeface="微軟正黑體" pitchFamily="34" charset="-120"/>
            <a:ea typeface="微軟正黑體" pitchFamily="34" charset="-120"/>
          </a:endParaRPr>
        </a:p>
      </dgm:t>
    </dgm:pt>
    <dgm:pt modelId="{CA66897C-F6DC-4B3E-82EA-381E302CD188}" type="parTrans" cxnId="{120B7075-B09D-483C-95E2-74B343C08B25}">
      <dgm:prSet/>
      <dgm:spPr/>
      <dgm:t>
        <a:bodyPr/>
        <a:lstStyle/>
        <a:p>
          <a:endParaRPr lang="zh-TW" altLang="en-US"/>
        </a:p>
      </dgm:t>
    </dgm:pt>
    <dgm:pt modelId="{2F3E02C6-E266-4A11-99E6-681513985C79}" type="sibTrans" cxnId="{120B7075-B09D-483C-95E2-74B343C08B25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A3890B-6768-4B87-A956-70B43A04F0F0}" type="pres">
      <dgm:prSet presAssocID="{0BE73312-3124-4B6D-ADBC-34949B6EF2CD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F5FD7E52-C68D-4B99-AE57-8A22AAB4CCCA}" type="pres">
      <dgm:prSet presAssocID="{0BE73312-3124-4B6D-ADBC-34949B6EF2CD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D6D2AE48-95F6-4A49-9260-F476B6BD1980}" type="pres">
      <dgm:prSet presAssocID="{D00F76CF-4AE9-4281-9C97-1207EC73F710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67FCE4-344A-4495-B67D-DCA736CFEBD9}" type="pres">
      <dgm:prSet presAssocID="{9ADD655E-A2A6-4C80-9F30-DF948C8D6F87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54D5B532-A6D3-4C1E-AFE7-87BD75D6AB5A}" type="pres">
      <dgm:prSet presAssocID="{9ADD655E-A2A6-4C80-9F30-DF948C8D6F87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57DCBD8D-F4AC-4E55-B2D7-4CD227B4D4A6}" type="pres">
      <dgm:prSet presAssocID="{BC7F17C8-7B18-42A4-A3A0-BCDAF8DAA07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B0ECF22-C8C0-4F59-991D-409F79DB4A3C}" type="presOf" srcId="{BE38EFB7-AFE4-41AF-BAA6-07858D24867B}" destId="{2ED5BBD6-9D04-4386-AE6A-8D66DC1FABBB}" srcOrd="0" destOrd="0" presId="urn:microsoft.com/office/officeart/2005/8/layout/process2"/>
    <dgm:cxn modelId="{353A0BE5-5197-4E1E-96CB-147A472606A5}" type="presOf" srcId="{9504239D-D03F-4C87-81E1-C5103D8E20E6}" destId="{F79FF4AB-AB47-4508-9C20-2412FC767FB9}" srcOrd="0" destOrd="0" presId="urn:microsoft.com/office/officeart/2005/8/layout/process2"/>
    <dgm:cxn modelId="{9248AB48-308A-4E03-93E3-6012275FDA8A}" type="presOf" srcId="{D00F76CF-4AE9-4281-9C97-1207EC73F710}" destId="{D6D2AE48-95F6-4A49-9260-F476B6BD1980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D380561D-E2AB-4390-B1FA-EC6C2AFEDE79}" type="presOf" srcId="{BE38EFB7-AFE4-41AF-BAA6-07858D24867B}" destId="{EA5D2946-AEBA-40F6-8125-15D7EDF179FD}" srcOrd="1" destOrd="0" presId="urn:microsoft.com/office/officeart/2005/8/layout/process2"/>
    <dgm:cxn modelId="{EA6C2CE6-AF97-4B3C-BECF-70746B160CE8}" type="presOf" srcId="{33E2BAA7-EC85-430A-93AB-1B4E70095517}" destId="{699244F3-AD4C-448C-B11B-8A4B2C8DEEB3}" srcOrd="0" destOrd="0" presId="urn:microsoft.com/office/officeart/2005/8/layout/process2"/>
    <dgm:cxn modelId="{50F03D7A-F750-4570-8B7D-82FCF6588241}" type="presOf" srcId="{9ADD655E-A2A6-4C80-9F30-DF948C8D6F87}" destId="{6B67FCE4-344A-4495-B67D-DCA736CFEBD9}" srcOrd="0" destOrd="0" presId="urn:microsoft.com/office/officeart/2005/8/layout/process2"/>
    <dgm:cxn modelId="{120B7075-B09D-483C-95E2-74B343C08B25}" srcId="{9504239D-D03F-4C87-81E1-C5103D8E20E6}" destId="{BC7F17C8-7B18-42A4-A3A0-BCDAF8DAA076}" srcOrd="3" destOrd="0" parTransId="{CA66897C-F6DC-4B3E-82EA-381E302CD188}" sibTransId="{2F3E02C6-E266-4A11-99E6-681513985C79}"/>
    <dgm:cxn modelId="{828EF960-E564-4E3D-A1DB-A490785B3E82}" type="presOf" srcId="{0BE73312-3124-4B6D-ADBC-34949B6EF2CD}" destId="{F5FD7E52-C68D-4B99-AE57-8A22AAB4CCCA}" srcOrd="1" destOrd="0" presId="urn:microsoft.com/office/officeart/2005/8/layout/process2"/>
    <dgm:cxn modelId="{956F4BA0-4383-4398-B861-4F96942317B8}" type="presOf" srcId="{686B32BD-1F82-4F30-9097-A0F06E242FC6}" destId="{068E35AA-2782-44D2-B9F8-C88664E1FCE1}" srcOrd="0" destOrd="0" presId="urn:microsoft.com/office/officeart/2005/8/layout/process2"/>
    <dgm:cxn modelId="{CC37AFDF-4E5B-4833-AE45-3E66BA0C14AF}" srcId="{9504239D-D03F-4C87-81E1-C5103D8E20E6}" destId="{D00F76CF-4AE9-4281-9C97-1207EC73F710}" srcOrd="2" destOrd="0" parTransId="{E9300589-9D97-4A62-BB24-014D35AC787A}" sibTransId="{9ADD655E-A2A6-4C80-9F30-DF948C8D6F87}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41AA54B1-3124-4C09-B1AF-C34307858B25}" type="presOf" srcId="{0BE73312-3124-4B6D-ADBC-34949B6EF2CD}" destId="{19A3890B-6768-4B87-A956-70B43A04F0F0}" srcOrd="0" destOrd="0" presId="urn:microsoft.com/office/officeart/2005/8/layout/process2"/>
    <dgm:cxn modelId="{CC949178-3572-461E-9F44-9FEFE209EF81}" type="presOf" srcId="{9ADD655E-A2A6-4C80-9F30-DF948C8D6F87}" destId="{54D5B532-A6D3-4C1E-AFE7-87BD75D6AB5A}" srcOrd="1" destOrd="0" presId="urn:microsoft.com/office/officeart/2005/8/layout/process2"/>
    <dgm:cxn modelId="{05A2D618-150F-41F1-BFBD-8FC3311A2FA8}" type="presOf" srcId="{BC7F17C8-7B18-42A4-A3A0-BCDAF8DAA076}" destId="{57DCBD8D-F4AC-4E55-B2D7-4CD227B4D4A6}" srcOrd="0" destOrd="0" presId="urn:microsoft.com/office/officeart/2005/8/layout/process2"/>
    <dgm:cxn modelId="{FCCDB97A-88D0-47BB-A82B-D02CCE49517B}" type="presParOf" srcId="{F79FF4AB-AB47-4508-9C20-2412FC767FB9}" destId="{068E35AA-2782-44D2-B9F8-C88664E1FCE1}" srcOrd="0" destOrd="0" presId="urn:microsoft.com/office/officeart/2005/8/layout/process2"/>
    <dgm:cxn modelId="{4314FADB-5C4C-4C13-A0CA-07DB7A551946}" type="presParOf" srcId="{F79FF4AB-AB47-4508-9C20-2412FC767FB9}" destId="{2ED5BBD6-9D04-4386-AE6A-8D66DC1FABBB}" srcOrd="1" destOrd="0" presId="urn:microsoft.com/office/officeart/2005/8/layout/process2"/>
    <dgm:cxn modelId="{ABDE71B5-F149-4F27-A6AD-645C9CDEBE17}" type="presParOf" srcId="{2ED5BBD6-9D04-4386-AE6A-8D66DC1FABBB}" destId="{EA5D2946-AEBA-40F6-8125-15D7EDF179FD}" srcOrd="0" destOrd="0" presId="urn:microsoft.com/office/officeart/2005/8/layout/process2"/>
    <dgm:cxn modelId="{4A814E23-FE0E-4535-8C19-7FBA460C038E}" type="presParOf" srcId="{F79FF4AB-AB47-4508-9C20-2412FC767FB9}" destId="{699244F3-AD4C-448C-B11B-8A4B2C8DEEB3}" srcOrd="2" destOrd="0" presId="urn:microsoft.com/office/officeart/2005/8/layout/process2"/>
    <dgm:cxn modelId="{23B6B77A-F50F-468E-8C82-61E1DC0A1541}" type="presParOf" srcId="{F79FF4AB-AB47-4508-9C20-2412FC767FB9}" destId="{19A3890B-6768-4B87-A956-70B43A04F0F0}" srcOrd="3" destOrd="0" presId="urn:microsoft.com/office/officeart/2005/8/layout/process2"/>
    <dgm:cxn modelId="{5AE64399-D9BA-4415-B8A0-2891508104A0}" type="presParOf" srcId="{19A3890B-6768-4B87-A956-70B43A04F0F0}" destId="{F5FD7E52-C68D-4B99-AE57-8A22AAB4CCCA}" srcOrd="0" destOrd="0" presId="urn:microsoft.com/office/officeart/2005/8/layout/process2"/>
    <dgm:cxn modelId="{E7FFE2CA-369E-48D1-AC0D-57277424573D}" type="presParOf" srcId="{F79FF4AB-AB47-4508-9C20-2412FC767FB9}" destId="{D6D2AE48-95F6-4A49-9260-F476B6BD1980}" srcOrd="4" destOrd="0" presId="urn:microsoft.com/office/officeart/2005/8/layout/process2"/>
    <dgm:cxn modelId="{08E2FF2F-AAFD-41C4-ADB7-8E32AF60AC16}" type="presParOf" srcId="{F79FF4AB-AB47-4508-9C20-2412FC767FB9}" destId="{6B67FCE4-344A-4495-B67D-DCA736CFEBD9}" srcOrd="5" destOrd="0" presId="urn:microsoft.com/office/officeart/2005/8/layout/process2"/>
    <dgm:cxn modelId="{DEEFD41C-D05A-468D-A2B3-1565BEE628A1}" type="presParOf" srcId="{6B67FCE4-344A-4495-B67D-DCA736CFEBD9}" destId="{54D5B532-A6D3-4C1E-AFE7-87BD75D6AB5A}" srcOrd="0" destOrd="0" presId="urn:microsoft.com/office/officeart/2005/8/layout/process2"/>
    <dgm:cxn modelId="{A994408E-8A86-4379-8A49-40FF013D7914}" type="presParOf" srcId="{F79FF4AB-AB47-4508-9C20-2412FC767FB9}" destId="{57DCBD8D-F4AC-4E55-B2D7-4CD227B4D4A6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點選會員資格審核</a:t>
          </a:r>
          <a:endParaRPr lang="en-US" altLang="zh-TW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9B352292-690D-4218-A332-276D32ECA209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查看待審核會員名單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142D8BE-06A9-42C2-947C-406913F5DC5A}" type="parTrans" cxnId="{86442011-AEAD-473A-8FA2-3A6CF775D49F}">
      <dgm:prSet/>
      <dgm:spPr/>
      <dgm:t>
        <a:bodyPr/>
        <a:lstStyle/>
        <a:p>
          <a:endParaRPr lang="zh-TW" altLang="en-US"/>
        </a:p>
      </dgm:t>
    </dgm:pt>
    <dgm:pt modelId="{3118FB1F-C3AD-4638-BCA1-DFCF8256934F}" type="sibTrans" cxnId="{86442011-AEAD-473A-8FA2-3A6CF775D49F}">
      <dgm:prSet/>
      <dgm:spPr/>
      <dgm:t>
        <a:bodyPr/>
        <a:lstStyle/>
        <a:p>
          <a:endParaRPr lang="zh-TW" altLang="en-US"/>
        </a:p>
      </dgm:t>
    </dgm:pt>
    <dgm:pt modelId="{08FBB8F5-F3E8-444B-9842-16D16EC9CDF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點選審核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AFCBE93-92F3-4BF4-940A-E290900C3072}" type="parTrans" cxnId="{41331F23-C476-4757-9F16-F0AD54CD1748}">
      <dgm:prSet/>
      <dgm:spPr/>
      <dgm:t>
        <a:bodyPr/>
        <a:lstStyle/>
        <a:p>
          <a:endParaRPr lang="zh-TW" altLang="en-US"/>
        </a:p>
      </dgm:t>
    </dgm:pt>
    <dgm:pt modelId="{5926FCFD-E3CF-46F4-8B5E-AD2B65E7673B}" type="sibTrans" cxnId="{41331F23-C476-4757-9F16-F0AD54CD1748}">
      <dgm:prSet/>
      <dgm:spPr/>
      <dgm:t>
        <a:bodyPr/>
        <a:lstStyle/>
        <a:p>
          <a:endParaRPr lang="zh-TW" altLang="en-US"/>
        </a:p>
      </dgm:t>
    </dgm:pt>
    <dgm:pt modelId="{147617F7-8B54-4852-A047-EA338604744E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審核通過／失敗，發送驗證信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3AE4EEA-69C4-4AD4-8973-F52291D08821}" type="parTrans" cxnId="{5C97E259-020D-42D3-9C6C-65F00D485121}">
      <dgm:prSet/>
      <dgm:spPr/>
      <dgm:t>
        <a:bodyPr/>
        <a:lstStyle/>
        <a:p>
          <a:endParaRPr lang="zh-TW" altLang="en-US"/>
        </a:p>
      </dgm:t>
    </dgm:pt>
    <dgm:pt modelId="{05B481FB-E683-489C-A711-8AC90E38A19F}" type="sibTrans" cxnId="{5C97E259-020D-42D3-9C6C-65F00D485121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0D4D5184-7869-4311-B188-F167158CB997}" type="pres">
      <dgm:prSet presAssocID="{9B352292-690D-4218-A332-276D32ECA209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B3C2429-35EB-4AF1-8D35-FEF3516423B8}" type="pres">
      <dgm:prSet presAssocID="{3118FB1F-C3AD-4638-BCA1-DFCF8256934F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1F5B7EE1-78D2-4DB3-91C1-AECCA4B801D4}" type="pres">
      <dgm:prSet presAssocID="{3118FB1F-C3AD-4638-BCA1-DFCF8256934F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9FC1AD9A-3E09-4FA1-9DC8-A8C40B7504EB}" type="pres">
      <dgm:prSet presAssocID="{08FBB8F5-F3E8-444B-9842-16D16EC9CDFC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FD87524-2947-4EF3-95D1-CA3A2ECDAED5}" type="pres">
      <dgm:prSet presAssocID="{5926FCFD-E3CF-46F4-8B5E-AD2B65E7673B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86161AE1-E331-4024-997E-CE3076B2F0FE}" type="pres">
      <dgm:prSet presAssocID="{5926FCFD-E3CF-46F4-8B5E-AD2B65E7673B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87324F68-9507-4444-B02B-47258681C4FF}" type="pres">
      <dgm:prSet presAssocID="{147617F7-8B54-4852-A047-EA338604744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1331F23-C476-4757-9F16-F0AD54CD1748}" srcId="{9504239D-D03F-4C87-81E1-C5103D8E20E6}" destId="{08FBB8F5-F3E8-444B-9842-16D16EC9CDFC}" srcOrd="2" destOrd="0" parTransId="{FAFCBE93-92F3-4BF4-940A-E290900C3072}" sibTransId="{5926FCFD-E3CF-46F4-8B5E-AD2B65E7673B}"/>
    <dgm:cxn modelId="{CDA00C54-3C16-4FD5-AE68-9F7E9FB9E1B0}" type="presOf" srcId="{BE38EFB7-AFE4-41AF-BAA6-07858D24867B}" destId="{EA5D2946-AEBA-40F6-8125-15D7EDF179FD}" srcOrd="1" destOrd="0" presId="urn:microsoft.com/office/officeart/2005/8/layout/process2"/>
    <dgm:cxn modelId="{73DBAC5F-E517-4F3A-A6D4-3F2913906268}" type="presOf" srcId="{3118FB1F-C3AD-4638-BCA1-DFCF8256934F}" destId="{FB3C2429-35EB-4AF1-8D35-FEF3516423B8}" srcOrd="0" destOrd="0" presId="urn:microsoft.com/office/officeart/2005/8/layout/process2"/>
    <dgm:cxn modelId="{26E42247-F5BC-4378-BDBF-DC6791A15AAF}" type="presOf" srcId="{9B352292-690D-4218-A332-276D32ECA209}" destId="{0D4D5184-7869-4311-B188-F167158CB997}" srcOrd="0" destOrd="0" presId="urn:microsoft.com/office/officeart/2005/8/layout/process2"/>
    <dgm:cxn modelId="{D62C0B40-15C5-46F6-98ED-616918C2A3C8}" type="presOf" srcId="{5926FCFD-E3CF-46F4-8B5E-AD2B65E7673B}" destId="{86161AE1-E331-4024-997E-CE3076B2F0FE}" srcOrd="1" destOrd="0" presId="urn:microsoft.com/office/officeart/2005/8/layout/process2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86442011-AEAD-473A-8FA2-3A6CF775D49F}" srcId="{9504239D-D03F-4C87-81E1-C5103D8E20E6}" destId="{9B352292-690D-4218-A332-276D32ECA209}" srcOrd="1" destOrd="0" parTransId="{0142D8BE-06A9-42C2-947C-406913F5DC5A}" sibTransId="{3118FB1F-C3AD-4638-BCA1-DFCF8256934F}"/>
    <dgm:cxn modelId="{286F4779-525E-4FD3-AEA8-3AEA6F000130}" type="presOf" srcId="{BE38EFB7-AFE4-41AF-BAA6-07858D24867B}" destId="{2ED5BBD6-9D04-4386-AE6A-8D66DC1FABBB}" srcOrd="0" destOrd="0" presId="urn:microsoft.com/office/officeart/2005/8/layout/process2"/>
    <dgm:cxn modelId="{0EE85D79-835D-4064-AFC4-EC8119D523F4}" type="presOf" srcId="{5926FCFD-E3CF-46F4-8B5E-AD2B65E7673B}" destId="{AFD87524-2947-4EF3-95D1-CA3A2ECDAED5}" srcOrd="0" destOrd="0" presId="urn:microsoft.com/office/officeart/2005/8/layout/process2"/>
    <dgm:cxn modelId="{4FF60619-FCE4-4E07-B1D4-E079A61B628A}" type="presOf" srcId="{08FBB8F5-F3E8-444B-9842-16D16EC9CDFC}" destId="{9FC1AD9A-3E09-4FA1-9DC8-A8C40B7504EB}" srcOrd="0" destOrd="0" presId="urn:microsoft.com/office/officeart/2005/8/layout/process2"/>
    <dgm:cxn modelId="{5C97E259-020D-42D3-9C6C-65F00D485121}" srcId="{9504239D-D03F-4C87-81E1-C5103D8E20E6}" destId="{147617F7-8B54-4852-A047-EA338604744E}" srcOrd="3" destOrd="0" parTransId="{03AE4EEA-69C4-4AD4-8973-F52291D08821}" sibTransId="{05B481FB-E683-489C-A711-8AC90E38A19F}"/>
    <dgm:cxn modelId="{BB07C77E-F5F1-4A09-8322-E1546F4CC66E}" type="presOf" srcId="{147617F7-8B54-4852-A047-EA338604744E}" destId="{87324F68-9507-4444-B02B-47258681C4FF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6C4D783B-A73B-4A79-982F-74A5CA48AD10}" type="presOf" srcId="{3118FB1F-C3AD-4638-BCA1-DFCF8256934F}" destId="{1F5B7EE1-78D2-4DB3-91C1-AECCA4B801D4}" srcOrd="1" destOrd="0" presId="urn:microsoft.com/office/officeart/2005/8/layout/process2"/>
    <dgm:cxn modelId="{A1C1E092-3115-41AB-8A98-49866582FEFC}" type="presParOf" srcId="{F79FF4AB-AB47-4508-9C20-2412FC767FB9}" destId="{068E35AA-2782-44D2-B9F8-C88664E1FCE1}" srcOrd="0" destOrd="0" presId="urn:microsoft.com/office/officeart/2005/8/layout/process2"/>
    <dgm:cxn modelId="{26BA0E3B-2E67-45EB-9914-1FFD8836F177}" type="presParOf" srcId="{F79FF4AB-AB47-4508-9C20-2412FC767FB9}" destId="{2ED5BBD6-9D04-4386-AE6A-8D66DC1FABBB}" srcOrd="1" destOrd="0" presId="urn:microsoft.com/office/officeart/2005/8/layout/process2"/>
    <dgm:cxn modelId="{1C22CC34-0486-47CE-9500-9F6206E6A36E}" type="presParOf" srcId="{2ED5BBD6-9D04-4386-AE6A-8D66DC1FABBB}" destId="{EA5D2946-AEBA-40F6-8125-15D7EDF179FD}" srcOrd="0" destOrd="0" presId="urn:microsoft.com/office/officeart/2005/8/layout/process2"/>
    <dgm:cxn modelId="{68962843-ECDE-4436-BC7C-384F4F2CCB55}" type="presParOf" srcId="{F79FF4AB-AB47-4508-9C20-2412FC767FB9}" destId="{0D4D5184-7869-4311-B188-F167158CB997}" srcOrd="2" destOrd="0" presId="urn:microsoft.com/office/officeart/2005/8/layout/process2"/>
    <dgm:cxn modelId="{AC90434A-7EA4-4123-85ED-6C8666F6654E}" type="presParOf" srcId="{F79FF4AB-AB47-4508-9C20-2412FC767FB9}" destId="{FB3C2429-35EB-4AF1-8D35-FEF3516423B8}" srcOrd="3" destOrd="0" presId="urn:microsoft.com/office/officeart/2005/8/layout/process2"/>
    <dgm:cxn modelId="{58760974-2657-43EF-9F79-4ABC039CF62B}" type="presParOf" srcId="{FB3C2429-35EB-4AF1-8D35-FEF3516423B8}" destId="{1F5B7EE1-78D2-4DB3-91C1-AECCA4B801D4}" srcOrd="0" destOrd="0" presId="urn:microsoft.com/office/officeart/2005/8/layout/process2"/>
    <dgm:cxn modelId="{C0A7C34B-FD6C-4F01-8094-6F402FFF33A4}" type="presParOf" srcId="{F79FF4AB-AB47-4508-9C20-2412FC767FB9}" destId="{9FC1AD9A-3E09-4FA1-9DC8-A8C40B7504EB}" srcOrd="4" destOrd="0" presId="urn:microsoft.com/office/officeart/2005/8/layout/process2"/>
    <dgm:cxn modelId="{9EBFEC3E-FCAC-4286-B7F1-BC1DD100379E}" type="presParOf" srcId="{F79FF4AB-AB47-4508-9C20-2412FC767FB9}" destId="{AFD87524-2947-4EF3-95D1-CA3A2ECDAED5}" srcOrd="5" destOrd="0" presId="urn:microsoft.com/office/officeart/2005/8/layout/process2"/>
    <dgm:cxn modelId="{C1B06D98-65C9-42E6-8220-9EE06B6231EB}" type="presParOf" srcId="{AFD87524-2947-4EF3-95D1-CA3A2ECDAED5}" destId="{86161AE1-E331-4024-997E-CE3076B2F0FE}" srcOrd="0" destOrd="0" presId="urn:microsoft.com/office/officeart/2005/8/layout/process2"/>
    <dgm:cxn modelId="{D817D661-D75D-4FC5-8991-B27A0C871B44}" type="presParOf" srcId="{F79FF4AB-AB47-4508-9C20-2412FC767FB9}" destId="{87324F68-9507-4444-B02B-47258681C4FF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0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查看文章詳情</a:t>
          </a:r>
          <a:endParaRPr lang="en-US" altLang="zh-TW" sz="1600" b="1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02F421D6-DEB4-4F8B-B513-43A000339F31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檢舉文章</a:t>
          </a:r>
          <a:endParaRPr lang="en-US" altLang="zh-TW" sz="1600" b="1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1072DF55-7A39-4383-B144-D4465D86E73C}" type="parTrans" cxnId="{F9A89136-8A74-4FFE-8035-9552323CB7A3}">
      <dgm:prSet/>
      <dgm:spPr/>
      <dgm:t>
        <a:bodyPr/>
        <a:lstStyle/>
        <a:p>
          <a:endParaRPr lang="zh-TW" altLang="en-US"/>
        </a:p>
      </dgm:t>
    </dgm:pt>
    <dgm:pt modelId="{BEB9DB9B-02D8-4EB9-9E09-3F6F7BDDECD2}" type="sibTrans" cxnId="{F9A89136-8A74-4FFE-8035-9552323CB7A3}">
      <dgm:prSet/>
      <dgm:spPr/>
      <dgm:t>
        <a:bodyPr/>
        <a:lstStyle/>
        <a:p>
          <a:endParaRPr lang="zh-TW" altLang="en-US"/>
        </a:p>
      </dgm:t>
    </dgm:pt>
    <dgm:pt modelId="{4A14B1EB-DD01-4104-AB22-D4FC36388BA5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檢舉留言</a:t>
          </a:r>
          <a:endParaRPr lang="en-US" altLang="zh-TW" sz="1600" b="1" dirty="0" smtClean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5D2E786B-642D-462E-9D33-84D205D4C01F}" type="parTrans" cxnId="{873FF968-77AF-4B19-BD24-21A5DFD9E38B}">
      <dgm:prSet/>
      <dgm:spPr/>
      <dgm:t>
        <a:bodyPr/>
        <a:lstStyle/>
        <a:p>
          <a:endParaRPr lang="zh-TW" altLang="en-US"/>
        </a:p>
      </dgm:t>
    </dgm:pt>
    <dgm:pt modelId="{BCD91937-B7A1-4FAB-82EA-94B26F7F6D1A}" type="sibTrans" cxnId="{873FF968-77AF-4B19-BD24-21A5DFD9E38B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0" presStyleCnt="3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6E15879-E818-47E1-8019-F488AA907CD7}" type="pres">
      <dgm:prSet presAssocID="{3E342F04-99E1-44E5-99C5-51E744D42F01}" presName="parTxOnlySpace" presStyleCnt="0"/>
      <dgm:spPr/>
    </dgm:pt>
    <dgm:pt modelId="{C7187DFE-4A83-4668-BA5A-3FE7397C894D}" type="pres">
      <dgm:prSet presAssocID="{02F421D6-DEB4-4F8B-B513-43A000339F31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1A5EDEA-ADC2-4353-9622-17C3B4F35CD2}" type="pres">
      <dgm:prSet presAssocID="{BEB9DB9B-02D8-4EB9-9E09-3F6F7BDDECD2}" presName="parTxOnlySpace" presStyleCnt="0"/>
      <dgm:spPr/>
    </dgm:pt>
    <dgm:pt modelId="{01048A58-9E46-4BEC-A71C-ACCA028999A1}" type="pres">
      <dgm:prSet presAssocID="{4A14B1EB-DD01-4104-AB22-D4FC36388BA5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73FF968-77AF-4B19-BD24-21A5DFD9E38B}" srcId="{79FE7BC9-31E8-462C-B6AA-952CCFF278AF}" destId="{4A14B1EB-DD01-4104-AB22-D4FC36388BA5}" srcOrd="2" destOrd="0" parTransId="{5D2E786B-642D-462E-9D33-84D205D4C01F}" sibTransId="{BCD91937-B7A1-4FAB-82EA-94B26F7F6D1A}"/>
    <dgm:cxn modelId="{376C565A-CB85-4775-BDDE-85AA1F2F5E8F}" srcId="{79FE7BC9-31E8-462C-B6AA-952CCFF278AF}" destId="{4DDDE552-55F9-4B95-8D52-855586053D3F}" srcOrd="0" destOrd="0" parTransId="{86589F57-FF80-4326-AA8D-EE24A80538D1}" sibTransId="{3E342F04-99E1-44E5-99C5-51E744D42F01}"/>
    <dgm:cxn modelId="{4498A968-9AEA-41BD-8C65-1E39102D2119}" type="presOf" srcId="{4DDDE552-55F9-4B95-8D52-855586053D3F}" destId="{08B82D9E-8891-41E9-9D33-0D56EE828BE0}" srcOrd="0" destOrd="0" presId="urn:microsoft.com/office/officeart/2005/8/layout/chevron1"/>
    <dgm:cxn modelId="{F9A89136-8A74-4FFE-8035-9552323CB7A3}" srcId="{79FE7BC9-31E8-462C-B6AA-952CCFF278AF}" destId="{02F421D6-DEB4-4F8B-B513-43A000339F31}" srcOrd="1" destOrd="0" parTransId="{1072DF55-7A39-4383-B144-D4465D86E73C}" sibTransId="{BEB9DB9B-02D8-4EB9-9E09-3F6F7BDDECD2}"/>
    <dgm:cxn modelId="{A183AD63-126E-485E-B478-03E69C9F1D8F}" type="presOf" srcId="{4A14B1EB-DD01-4104-AB22-D4FC36388BA5}" destId="{01048A58-9E46-4BEC-A71C-ACCA028999A1}" srcOrd="0" destOrd="0" presId="urn:microsoft.com/office/officeart/2005/8/layout/chevron1"/>
    <dgm:cxn modelId="{C1BEBE82-8122-4300-8858-22B65506DD17}" type="presOf" srcId="{79FE7BC9-31E8-462C-B6AA-952CCFF278AF}" destId="{21772D1C-A7D4-40C5-BA6C-699657108043}" srcOrd="0" destOrd="0" presId="urn:microsoft.com/office/officeart/2005/8/layout/chevron1"/>
    <dgm:cxn modelId="{9F80E493-0BA3-42E0-95EA-6DC868DC5DFB}" type="presOf" srcId="{02F421D6-DEB4-4F8B-B513-43A000339F31}" destId="{C7187DFE-4A83-4668-BA5A-3FE7397C894D}" srcOrd="0" destOrd="0" presId="urn:microsoft.com/office/officeart/2005/8/layout/chevron1"/>
    <dgm:cxn modelId="{1144E068-91C9-4888-A730-FE6102B56902}" type="presParOf" srcId="{21772D1C-A7D4-40C5-BA6C-699657108043}" destId="{08B82D9E-8891-41E9-9D33-0D56EE828BE0}" srcOrd="0" destOrd="0" presId="urn:microsoft.com/office/officeart/2005/8/layout/chevron1"/>
    <dgm:cxn modelId="{E25861E0-5F96-4E93-BA5B-EAB06999B61E}" type="presParOf" srcId="{21772D1C-A7D4-40C5-BA6C-699657108043}" destId="{16E15879-E818-47E1-8019-F488AA907CD7}" srcOrd="1" destOrd="0" presId="urn:microsoft.com/office/officeart/2005/8/layout/chevron1"/>
    <dgm:cxn modelId="{90F35C77-B561-413A-AADF-CD3E446962C6}" type="presParOf" srcId="{21772D1C-A7D4-40C5-BA6C-699657108043}" destId="{C7187DFE-4A83-4668-BA5A-3FE7397C894D}" srcOrd="2" destOrd="0" presId="urn:microsoft.com/office/officeart/2005/8/layout/chevron1"/>
    <dgm:cxn modelId="{B9C5638F-4412-4481-B702-D988450BC0ED}" type="presParOf" srcId="{21772D1C-A7D4-40C5-BA6C-699657108043}" destId="{41A5EDEA-ADC2-4353-9622-17C3B4F35CD2}" srcOrd="3" destOrd="0" presId="urn:microsoft.com/office/officeart/2005/8/layout/chevron1"/>
    <dgm:cxn modelId="{2CCE6129-408A-4056-A71D-9B228DFA582F}" type="presParOf" srcId="{21772D1C-A7D4-40C5-BA6C-699657108043}" destId="{01048A58-9E46-4BEC-A71C-ACCA028999A1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1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33E2BAA7-EC85-430A-93AB-1B4E70095517}">
      <dgm:prSet phldrT="[文字]" custT="1"/>
      <dgm:spPr/>
      <dgm:t>
        <a:bodyPr/>
        <a:lstStyle/>
        <a:p>
          <a:r>
            <a:rPr lang="zh-TW" altLang="en-US" sz="1600" dirty="0" smtClean="0"/>
            <a:t>點選留言區</a:t>
          </a:r>
          <a:endParaRPr lang="en-US" altLang="zh-TW" sz="1600" dirty="0" smtClean="0"/>
        </a:p>
        <a:p>
          <a:r>
            <a:rPr lang="en-US" altLang="zh-TW" sz="1600" dirty="0" smtClean="0"/>
            <a:t>”</a:t>
          </a:r>
          <a:r>
            <a:rPr lang="zh-TW" altLang="en-US" sz="1600" dirty="0" smtClean="0"/>
            <a:t>檢舉</a:t>
          </a:r>
          <a:r>
            <a:rPr lang="en-US" altLang="zh-TW" sz="1600" dirty="0" smtClean="0"/>
            <a:t>”</a:t>
          </a:r>
          <a:endParaRPr lang="zh-TW" altLang="en-US" sz="1600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D00F76CF-4AE9-4281-9C97-1207EC73F710}">
      <dgm:prSet phldrT="[文字]" custT="1"/>
      <dgm:spPr/>
      <dgm:t>
        <a:bodyPr/>
        <a:lstStyle/>
        <a:p>
          <a:r>
            <a:rPr lang="zh-TW" altLang="en-US" sz="1600" dirty="0" smtClean="0"/>
            <a:t>填寫</a:t>
          </a:r>
          <a:endParaRPr lang="en-US" altLang="zh-TW" sz="1600" dirty="0" smtClean="0"/>
        </a:p>
        <a:p>
          <a:r>
            <a:rPr lang="zh-TW" altLang="en-US" sz="1600" dirty="0" smtClean="0"/>
            <a:t>檢舉理由</a:t>
          </a:r>
          <a:endParaRPr lang="en-US" altLang="zh-TW" sz="1600" dirty="0" smtClean="0"/>
        </a:p>
      </dgm:t>
    </dgm:pt>
    <dgm:pt modelId="{E9300589-9D97-4A62-BB24-014D35AC787A}" type="parTrans" cxnId="{CC37AFDF-4E5B-4833-AE45-3E66BA0C14AF}">
      <dgm:prSet/>
      <dgm:spPr/>
      <dgm:t>
        <a:bodyPr/>
        <a:lstStyle/>
        <a:p>
          <a:endParaRPr lang="zh-TW" altLang="en-US"/>
        </a:p>
      </dgm:t>
    </dgm:pt>
    <dgm:pt modelId="{9ADD655E-A2A6-4C80-9F30-DF948C8D6F87}" type="sibTrans" cxnId="{CC37AFDF-4E5B-4833-AE45-3E66BA0C14AF}">
      <dgm:prSet/>
      <dgm:spPr/>
      <dgm:t>
        <a:bodyPr/>
        <a:lstStyle/>
        <a:p>
          <a:endParaRPr lang="zh-TW" altLang="en-US"/>
        </a:p>
      </dgm:t>
    </dgm:pt>
    <dgm:pt modelId="{BC7F17C8-7B18-42A4-A3A0-BCDAF8DAA076}">
      <dgm:prSet phldrT="[文字]" custT="1"/>
      <dgm:spPr/>
      <dgm:t>
        <a:bodyPr/>
        <a:lstStyle/>
        <a:p>
          <a:r>
            <a:rPr lang="zh-TW" altLang="en-US" sz="1600" dirty="0" smtClean="0"/>
            <a:t>點選</a:t>
          </a:r>
          <a:endParaRPr lang="en-US" altLang="zh-TW" sz="1600" dirty="0" smtClean="0"/>
        </a:p>
        <a:p>
          <a:r>
            <a:rPr lang="en-US" altLang="zh-TW" sz="1600" dirty="0" smtClean="0"/>
            <a:t>”submit”</a:t>
          </a:r>
          <a:r>
            <a:rPr lang="zh-TW" altLang="en-US" sz="1600" dirty="0" smtClean="0"/>
            <a:t>送出</a:t>
          </a:r>
          <a:endParaRPr lang="en-US" altLang="zh-TW" sz="1600" dirty="0" smtClean="0"/>
        </a:p>
      </dgm:t>
    </dgm:pt>
    <dgm:pt modelId="{CA66897C-F6DC-4B3E-82EA-381E302CD188}" type="parTrans" cxnId="{120B7075-B09D-483C-95E2-74B343C08B25}">
      <dgm:prSet/>
      <dgm:spPr/>
      <dgm:t>
        <a:bodyPr/>
        <a:lstStyle/>
        <a:p>
          <a:endParaRPr lang="zh-TW" altLang="en-US"/>
        </a:p>
      </dgm:t>
    </dgm:pt>
    <dgm:pt modelId="{2F3E02C6-E266-4A11-99E6-681513985C79}" type="sibTrans" cxnId="{120B7075-B09D-483C-95E2-74B343C08B25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699244F3-AD4C-448C-B11B-8A4B2C8DEEB3}" type="pres">
      <dgm:prSet presAssocID="{33E2BAA7-EC85-430A-93AB-1B4E7009551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A3890B-6768-4B87-A956-70B43A04F0F0}" type="pres">
      <dgm:prSet presAssocID="{0BE73312-3124-4B6D-ADBC-34949B6EF2CD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F5FD7E52-C68D-4B99-AE57-8A22AAB4CCCA}" type="pres">
      <dgm:prSet presAssocID="{0BE73312-3124-4B6D-ADBC-34949B6EF2CD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D6D2AE48-95F6-4A49-9260-F476B6BD1980}" type="pres">
      <dgm:prSet presAssocID="{D00F76CF-4AE9-4281-9C97-1207EC73F71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67FCE4-344A-4495-B67D-DCA736CFEBD9}" type="pres">
      <dgm:prSet presAssocID="{9ADD655E-A2A6-4C80-9F30-DF948C8D6F87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54D5B532-A6D3-4C1E-AFE7-87BD75D6AB5A}" type="pres">
      <dgm:prSet presAssocID="{9ADD655E-A2A6-4C80-9F30-DF948C8D6F87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57DCBD8D-F4AC-4E55-B2D7-4CD227B4D4A6}" type="pres">
      <dgm:prSet presAssocID="{BC7F17C8-7B18-42A4-A3A0-BCDAF8DAA07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6DB7FAD-E399-4443-BF4E-8D4C9B8320EC}" type="presOf" srcId="{9504239D-D03F-4C87-81E1-C5103D8E20E6}" destId="{F79FF4AB-AB47-4508-9C20-2412FC767FB9}" srcOrd="0" destOrd="0" presId="urn:microsoft.com/office/officeart/2005/8/layout/process2"/>
    <dgm:cxn modelId="{A5147CFD-253C-4F75-93C7-E866020BE03B}" srcId="{9504239D-D03F-4C87-81E1-C5103D8E20E6}" destId="{33E2BAA7-EC85-430A-93AB-1B4E70095517}" srcOrd="0" destOrd="0" parTransId="{A6CF104E-AA0B-4F0C-B60B-8BD1785E10AF}" sibTransId="{0BE73312-3124-4B6D-ADBC-34949B6EF2CD}"/>
    <dgm:cxn modelId="{FEEF2275-F34A-41D4-92C2-873FADD9CAFE}" type="presOf" srcId="{9ADD655E-A2A6-4C80-9F30-DF948C8D6F87}" destId="{54D5B532-A6D3-4C1E-AFE7-87BD75D6AB5A}" srcOrd="1" destOrd="0" presId="urn:microsoft.com/office/officeart/2005/8/layout/process2"/>
    <dgm:cxn modelId="{4B3F8BB7-1391-4526-9448-ED218C6212B8}" type="presOf" srcId="{0BE73312-3124-4B6D-ADBC-34949B6EF2CD}" destId="{F5FD7E52-C68D-4B99-AE57-8A22AAB4CCCA}" srcOrd="1" destOrd="0" presId="urn:microsoft.com/office/officeart/2005/8/layout/process2"/>
    <dgm:cxn modelId="{2E9AEF7C-8F32-4278-8CC0-A38B8B75D7B4}" type="presOf" srcId="{0BE73312-3124-4B6D-ADBC-34949B6EF2CD}" destId="{19A3890B-6768-4B87-A956-70B43A04F0F0}" srcOrd="0" destOrd="0" presId="urn:microsoft.com/office/officeart/2005/8/layout/process2"/>
    <dgm:cxn modelId="{120B7075-B09D-483C-95E2-74B343C08B25}" srcId="{9504239D-D03F-4C87-81E1-C5103D8E20E6}" destId="{BC7F17C8-7B18-42A4-A3A0-BCDAF8DAA076}" srcOrd="2" destOrd="0" parTransId="{CA66897C-F6DC-4B3E-82EA-381E302CD188}" sibTransId="{2F3E02C6-E266-4A11-99E6-681513985C79}"/>
    <dgm:cxn modelId="{B108BA15-3270-4ED0-8DB6-0F5AFA2D67A4}" type="presOf" srcId="{9ADD655E-A2A6-4C80-9F30-DF948C8D6F87}" destId="{6B67FCE4-344A-4495-B67D-DCA736CFEBD9}" srcOrd="0" destOrd="0" presId="urn:microsoft.com/office/officeart/2005/8/layout/process2"/>
    <dgm:cxn modelId="{CC37AFDF-4E5B-4833-AE45-3E66BA0C14AF}" srcId="{9504239D-D03F-4C87-81E1-C5103D8E20E6}" destId="{D00F76CF-4AE9-4281-9C97-1207EC73F710}" srcOrd="1" destOrd="0" parTransId="{E9300589-9D97-4A62-BB24-014D35AC787A}" sibTransId="{9ADD655E-A2A6-4C80-9F30-DF948C8D6F87}"/>
    <dgm:cxn modelId="{8F7CCC9A-5ACC-4950-8038-DB709803A4CF}" type="presOf" srcId="{33E2BAA7-EC85-430A-93AB-1B4E70095517}" destId="{699244F3-AD4C-448C-B11B-8A4B2C8DEEB3}" srcOrd="0" destOrd="0" presId="urn:microsoft.com/office/officeart/2005/8/layout/process2"/>
    <dgm:cxn modelId="{5F304945-517A-444B-A89A-6533DF870B3D}" type="presOf" srcId="{D00F76CF-4AE9-4281-9C97-1207EC73F710}" destId="{D6D2AE48-95F6-4A49-9260-F476B6BD1980}" srcOrd="0" destOrd="0" presId="urn:microsoft.com/office/officeart/2005/8/layout/process2"/>
    <dgm:cxn modelId="{17F7D2B8-6ECE-4E99-9549-D0A864271197}" type="presOf" srcId="{BC7F17C8-7B18-42A4-A3A0-BCDAF8DAA076}" destId="{57DCBD8D-F4AC-4E55-B2D7-4CD227B4D4A6}" srcOrd="0" destOrd="0" presId="urn:microsoft.com/office/officeart/2005/8/layout/process2"/>
    <dgm:cxn modelId="{52B11222-9601-4AA1-AED0-1A114684546E}" type="presParOf" srcId="{F79FF4AB-AB47-4508-9C20-2412FC767FB9}" destId="{699244F3-AD4C-448C-B11B-8A4B2C8DEEB3}" srcOrd="0" destOrd="0" presId="urn:microsoft.com/office/officeart/2005/8/layout/process2"/>
    <dgm:cxn modelId="{B665FC08-9169-4F0A-8E1D-CAE63BFAFC45}" type="presParOf" srcId="{F79FF4AB-AB47-4508-9C20-2412FC767FB9}" destId="{19A3890B-6768-4B87-A956-70B43A04F0F0}" srcOrd="1" destOrd="0" presId="urn:microsoft.com/office/officeart/2005/8/layout/process2"/>
    <dgm:cxn modelId="{B2014C97-FBFC-4062-945E-7A31C48B77D4}" type="presParOf" srcId="{19A3890B-6768-4B87-A956-70B43A04F0F0}" destId="{F5FD7E52-C68D-4B99-AE57-8A22AAB4CCCA}" srcOrd="0" destOrd="0" presId="urn:microsoft.com/office/officeart/2005/8/layout/process2"/>
    <dgm:cxn modelId="{805F0741-95E9-4182-8D3A-303EA9F17858}" type="presParOf" srcId="{F79FF4AB-AB47-4508-9C20-2412FC767FB9}" destId="{D6D2AE48-95F6-4A49-9260-F476B6BD1980}" srcOrd="2" destOrd="0" presId="urn:microsoft.com/office/officeart/2005/8/layout/process2"/>
    <dgm:cxn modelId="{85FC0D88-B3F5-4901-8AF0-79E485AF6972}" type="presParOf" srcId="{F79FF4AB-AB47-4508-9C20-2412FC767FB9}" destId="{6B67FCE4-344A-4495-B67D-DCA736CFEBD9}" srcOrd="3" destOrd="0" presId="urn:microsoft.com/office/officeart/2005/8/layout/process2"/>
    <dgm:cxn modelId="{AFE12BDE-2684-4A53-BC22-C9BC2DE1B233}" type="presParOf" srcId="{6B67FCE4-344A-4495-B67D-DCA736CFEBD9}" destId="{54D5B532-A6D3-4C1E-AFE7-87BD75D6AB5A}" srcOrd="0" destOrd="0" presId="urn:microsoft.com/office/officeart/2005/8/layout/process2"/>
    <dgm:cxn modelId="{7E12091C-5235-4D75-8FBF-B3A568C11E72}" type="presParOf" srcId="{F79FF4AB-AB47-4508-9C20-2412FC767FB9}" destId="{57DCBD8D-F4AC-4E55-B2D7-4CD227B4D4A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52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瀏覽論壇頁面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聊天室</a:t>
          </a:r>
          <a:endParaRPr lang="en-US" altLang="zh-TW" sz="1600" b="1" dirty="0" smtClean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704327A0-8952-4EEF-90D3-11BCFA422082}" type="presOf" srcId="{4DDDE552-55F9-4B95-8D52-855586053D3F}" destId="{08B82D9E-8891-41E9-9D33-0D56EE828BE0}" srcOrd="0" destOrd="0" presId="urn:microsoft.com/office/officeart/2005/8/layout/chevron1"/>
    <dgm:cxn modelId="{B53DBA53-44A6-4098-B389-700CAF6EC625}" type="presOf" srcId="{79FE7BC9-31E8-462C-B6AA-952CCFF278AF}" destId="{21772D1C-A7D4-40C5-BA6C-699657108043}" srcOrd="0" destOrd="0" presId="urn:microsoft.com/office/officeart/2005/8/layout/chevron1"/>
    <dgm:cxn modelId="{2D626EDB-E4B1-4DDB-A155-A2054F35B7C6}" type="presOf" srcId="{03C2112B-73F3-4D73-B42A-6D94320E979A}" destId="{90C9BFA0-690A-4D10-AF26-1DFAB2CF56CD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EFE3F7BA-8AB6-4581-94C5-CB5940653496}" type="presParOf" srcId="{21772D1C-A7D4-40C5-BA6C-699657108043}" destId="{90C9BFA0-690A-4D10-AF26-1DFAB2CF56CD}" srcOrd="0" destOrd="0" presId="urn:microsoft.com/office/officeart/2005/8/layout/chevron1"/>
    <dgm:cxn modelId="{523CC1D7-7533-4F1D-8B6A-FFF27C8CA1C4}" type="presParOf" srcId="{21772D1C-A7D4-40C5-BA6C-699657108043}" destId="{5F04D11A-BBAB-417F-B32B-BDAF201D13FD}" srcOrd="1" destOrd="0" presId="urn:microsoft.com/office/officeart/2005/8/layout/chevron1"/>
    <dgm:cxn modelId="{28EAB19C-2C36-4F56-887A-2300F028B584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3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點選論壇頁面左下</a:t>
          </a:r>
          <a:endParaRPr lang="en-US" altLang="zh-TW" sz="1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對話符號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跳出搜尋視窗</a:t>
          </a:r>
          <a:endParaRPr lang="en-US" altLang="zh-TW" sz="1200" dirty="0" smtClean="0">
            <a:latin typeface="微軟正黑體" pitchFamily="34" charset="-120"/>
            <a:ea typeface="微軟正黑體" pitchFamily="34" charset="-120"/>
          </a:endParaRPr>
        </a:p>
        <a:p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輸入資料點選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”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搜尋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”</a:t>
          </a:r>
          <a:endParaRPr lang="zh-TW" altLang="en-US" sz="1200" dirty="0">
            <a:latin typeface="微軟正黑體" pitchFamily="34" charset="-120"/>
            <a:ea typeface="微軟正黑體" pitchFamily="34" charset="-120"/>
          </a:endParaRPr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946A7A5F-1C4E-4945-A23F-345274344E49}">
      <dgm:prSet phldrT="[文字]" custT="1"/>
      <dgm:spPr/>
      <dgm:t>
        <a:bodyPr/>
        <a:lstStyle/>
        <a:p>
          <a:pPr algn="ctr"/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搜尋後</a:t>
          </a:r>
          <a:endParaRPr lang="en-US" altLang="zh-TW" sz="1200" dirty="0" smtClean="0">
            <a:latin typeface="微軟正黑體" pitchFamily="34" charset="-120"/>
            <a:ea typeface="微軟正黑體" pitchFamily="34" charset="-120"/>
          </a:endParaRPr>
        </a:p>
        <a:p>
          <a:pPr algn="ctr"/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點選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email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連結</a:t>
          </a:r>
          <a:endParaRPr lang="zh-TW" altLang="en-US" sz="1200" b="1" dirty="0">
            <a:latin typeface="微軟正黑體" pitchFamily="34" charset="-120"/>
            <a:ea typeface="微軟正黑體" pitchFamily="34" charset="-120"/>
          </a:endParaRPr>
        </a:p>
      </dgm:t>
    </dgm:pt>
    <dgm:pt modelId="{1D3AEC78-76DD-4928-AB10-BAE9397881F8}" type="parTrans" cxnId="{FE4BD675-15EA-4D09-A8F6-0FEA883BCCFF}">
      <dgm:prSet/>
      <dgm:spPr/>
      <dgm:t>
        <a:bodyPr/>
        <a:lstStyle/>
        <a:p>
          <a:endParaRPr lang="zh-TW" altLang="en-US"/>
        </a:p>
      </dgm:t>
    </dgm:pt>
    <dgm:pt modelId="{D8A3C065-97A1-427C-95A5-B4177B61B8CB}" type="sibTrans" cxnId="{FE4BD675-15EA-4D09-A8F6-0FEA883BCCFF}">
      <dgm:prSet/>
      <dgm:spPr/>
      <dgm:t>
        <a:bodyPr/>
        <a:lstStyle/>
        <a:p>
          <a:endParaRPr lang="zh-TW" altLang="en-US"/>
        </a:p>
      </dgm:t>
    </dgm:pt>
    <dgm:pt modelId="{2EF8C6A8-D74B-4884-B11B-FE7D26D50696}">
      <dgm:prSet phldrT="[文字]" custT="1"/>
      <dgm:spPr/>
      <dgm:t>
        <a:bodyPr/>
        <a:lstStyle/>
        <a:p>
          <a:pPr algn="ctr"/>
          <a:r>
            <a:rPr lang="zh-TW" altLang="en-US" sz="1200" b="1" dirty="0" smtClean="0">
              <a:latin typeface="微軟正黑體" pitchFamily="34" charset="-120"/>
              <a:ea typeface="微軟正黑體" pitchFamily="34" charset="-120"/>
            </a:rPr>
            <a:t>可開始對話 另可更改連線</a:t>
          </a:r>
          <a:r>
            <a:rPr lang="en-US" altLang="zh-TW" sz="1200" b="1" dirty="0" smtClean="0">
              <a:latin typeface="微軟正黑體" pitchFamily="34" charset="-120"/>
              <a:ea typeface="微軟正黑體" pitchFamily="34" charset="-120"/>
            </a:rPr>
            <a:t>/</a:t>
          </a:r>
          <a:r>
            <a:rPr lang="zh-TW" altLang="en-US" sz="1200" b="1" dirty="0" smtClean="0">
              <a:latin typeface="微軟正黑體" pitchFamily="34" charset="-120"/>
              <a:ea typeface="微軟正黑體" pitchFamily="34" charset="-120"/>
            </a:rPr>
            <a:t>離線 或 回到搜尋頁面 </a:t>
          </a:r>
          <a:endParaRPr lang="zh-TW" altLang="en-US" sz="1200" b="1" dirty="0">
            <a:latin typeface="微軟正黑體" pitchFamily="34" charset="-120"/>
            <a:ea typeface="微軟正黑體" pitchFamily="34" charset="-120"/>
          </a:endParaRPr>
        </a:p>
      </dgm:t>
    </dgm:pt>
    <dgm:pt modelId="{E1F5F085-B559-4C86-ABD9-21461A892497}" type="parTrans" cxnId="{A43BD36E-0248-4B7F-BE96-C226C52D72EA}">
      <dgm:prSet/>
      <dgm:spPr/>
      <dgm:t>
        <a:bodyPr/>
        <a:lstStyle/>
        <a:p>
          <a:endParaRPr lang="zh-TW" altLang="en-US"/>
        </a:p>
      </dgm:t>
    </dgm:pt>
    <dgm:pt modelId="{5CE20C4E-F8F6-47C5-B2F5-CDEA4970B7EF}" type="sibTrans" cxnId="{A43BD36E-0248-4B7F-BE96-C226C52D72EA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A3890B-6768-4B87-A956-70B43A04F0F0}" type="pres">
      <dgm:prSet presAssocID="{0BE73312-3124-4B6D-ADBC-34949B6EF2CD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F5FD7E52-C68D-4B99-AE57-8A22AAB4CCCA}" type="pres">
      <dgm:prSet presAssocID="{0BE73312-3124-4B6D-ADBC-34949B6EF2CD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4938A212-3AF9-4B76-91C5-7DCEBD2FAE10}" type="pres">
      <dgm:prSet presAssocID="{946A7A5F-1C4E-4945-A23F-345274344E4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31D6CD2-C008-4742-BF11-EE6BD0274ABA}" type="pres">
      <dgm:prSet presAssocID="{D8A3C065-97A1-427C-95A5-B4177B61B8CB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120097AC-1142-482D-9B59-04E8CEB8E31D}" type="pres">
      <dgm:prSet presAssocID="{D8A3C065-97A1-427C-95A5-B4177B61B8CB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19352C28-28B9-4739-B9C8-85E88E2AE7D7}" type="pres">
      <dgm:prSet presAssocID="{2EF8C6A8-D74B-4884-B11B-FE7D26D50696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7AFC1AB-5684-4D4A-B865-1B043583D1E3}" type="presOf" srcId="{686B32BD-1F82-4F30-9097-A0F06E242FC6}" destId="{068E35AA-2782-44D2-B9F8-C88664E1FCE1}" srcOrd="0" destOrd="0" presId="urn:microsoft.com/office/officeart/2005/8/layout/process2"/>
    <dgm:cxn modelId="{D92F4611-058B-436B-8B14-DF15782C5331}" type="presOf" srcId="{2EF8C6A8-D74B-4884-B11B-FE7D26D50696}" destId="{19352C28-28B9-4739-B9C8-85E88E2AE7D7}" srcOrd="0" destOrd="0" presId="urn:microsoft.com/office/officeart/2005/8/layout/process2"/>
    <dgm:cxn modelId="{3D6FE8AD-CB0C-41F5-9224-B88A687359C7}" type="presOf" srcId="{BE38EFB7-AFE4-41AF-BAA6-07858D24867B}" destId="{EA5D2946-AEBA-40F6-8125-15D7EDF179FD}" srcOrd="1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84D0C6FC-C299-4883-9359-5729A1197A9D}" type="presOf" srcId="{0BE73312-3124-4B6D-ADBC-34949B6EF2CD}" destId="{19A3890B-6768-4B87-A956-70B43A04F0F0}" srcOrd="0" destOrd="0" presId="urn:microsoft.com/office/officeart/2005/8/layout/process2"/>
    <dgm:cxn modelId="{D439BA62-CD3E-4C9C-8F4F-F29C96BD0B09}" type="presOf" srcId="{D8A3C065-97A1-427C-95A5-B4177B61B8CB}" destId="{120097AC-1142-482D-9B59-04E8CEB8E31D}" srcOrd="1" destOrd="0" presId="urn:microsoft.com/office/officeart/2005/8/layout/process2"/>
    <dgm:cxn modelId="{FE4BD675-15EA-4D09-A8F6-0FEA883BCCFF}" srcId="{9504239D-D03F-4C87-81E1-C5103D8E20E6}" destId="{946A7A5F-1C4E-4945-A23F-345274344E49}" srcOrd="2" destOrd="0" parTransId="{1D3AEC78-76DD-4928-AB10-BAE9397881F8}" sibTransId="{D8A3C065-97A1-427C-95A5-B4177B61B8CB}"/>
    <dgm:cxn modelId="{79FE3D0A-DB98-44DF-9630-C84FAC0A80BA}" type="presOf" srcId="{946A7A5F-1C4E-4945-A23F-345274344E49}" destId="{4938A212-3AF9-4B76-91C5-7DCEBD2FAE10}" srcOrd="0" destOrd="0" presId="urn:microsoft.com/office/officeart/2005/8/layout/process2"/>
    <dgm:cxn modelId="{29210FCF-D3ED-4DB3-81E2-7A800F8C71BD}" type="presOf" srcId="{33E2BAA7-EC85-430A-93AB-1B4E70095517}" destId="{699244F3-AD4C-448C-B11B-8A4B2C8DEEB3}" srcOrd="0" destOrd="0" presId="urn:microsoft.com/office/officeart/2005/8/layout/process2"/>
    <dgm:cxn modelId="{7CEE7D91-4594-496E-9A3F-CF01BED07810}" type="presOf" srcId="{9504239D-D03F-4C87-81E1-C5103D8E20E6}" destId="{F79FF4AB-AB47-4508-9C20-2412FC767FB9}" srcOrd="0" destOrd="0" presId="urn:microsoft.com/office/officeart/2005/8/layout/process2"/>
    <dgm:cxn modelId="{FFD747E9-B609-4BCC-ACC0-5F6B5C40E79C}" type="presOf" srcId="{D8A3C065-97A1-427C-95A5-B4177B61B8CB}" destId="{331D6CD2-C008-4742-BF11-EE6BD0274ABA}" srcOrd="0" destOrd="0" presId="urn:microsoft.com/office/officeart/2005/8/layout/process2"/>
    <dgm:cxn modelId="{A43BD36E-0248-4B7F-BE96-C226C52D72EA}" srcId="{9504239D-D03F-4C87-81E1-C5103D8E20E6}" destId="{2EF8C6A8-D74B-4884-B11B-FE7D26D50696}" srcOrd="3" destOrd="0" parTransId="{E1F5F085-B559-4C86-ABD9-21461A892497}" sibTransId="{5CE20C4E-F8F6-47C5-B2F5-CDEA4970B7EF}"/>
    <dgm:cxn modelId="{E3084E4F-404F-407C-814B-1F42939275C3}" type="presOf" srcId="{0BE73312-3124-4B6D-ADBC-34949B6EF2CD}" destId="{F5FD7E52-C68D-4B99-AE57-8A22AAB4CCCA}" srcOrd="1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16A40D60-BAA7-491A-9EAF-FFEF285931E4}" type="presOf" srcId="{BE38EFB7-AFE4-41AF-BAA6-07858D24867B}" destId="{2ED5BBD6-9D04-4386-AE6A-8D66DC1FABBB}" srcOrd="0" destOrd="0" presId="urn:microsoft.com/office/officeart/2005/8/layout/process2"/>
    <dgm:cxn modelId="{ED60A0C7-A4F9-4DAF-BBBA-E704D57D2303}" type="presParOf" srcId="{F79FF4AB-AB47-4508-9C20-2412FC767FB9}" destId="{068E35AA-2782-44D2-B9F8-C88664E1FCE1}" srcOrd="0" destOrd="0" presId="urn:microsoft.com/office/officeart/2005/8/layout/process2"/>
    <dgm:cxn modelId="{0DB83489-C10D-4DC0-A25A-E7B655904CEB}" type="presParOf" srcId="{F79FF4AB-AB47-4508-9C20-2412FC767FB9}" destId="{2ED5BBD6-9D04-4386-AE6A-8D66DC1FABBB}" srcOrd="1" destOrd="0" presId="urn:microsoft.com/office/officeart/2005/8/layout/process2"/>
    <dgm:cxn modelId="{C40C1500-4302-40F4-8D7B-8AD71635290D}" type="presParOf" srcId="{2ED5BBD6-9D04-4386-AE6A-8D66DC1FABBB}" destId="{EA5D2946-AEBA-40F6-8125-15D7EDF179FD}" srcOrd="0" destOrd="0" presId="urn:microsoft.com/office/officeart/2005/8/layout/process2"/>
    <dgm:cxn modelId="{EB1E33FE-2010-4DEA-9224-3C655E7F7F23}" type="presParOf" srcId="{F79FF4AB-AB47-4508-9C20-2412FC767FB9}" destId="{699244F3-AD4C-448C-B11B-8A4B2C8DEEB3}" srcOrd="2" destOrd="0" presId="urn:microsoft.com/office/officeart/2005/8/layout/process2"/>
    <dgm:cxn modelId="{FBBB2C6B-C8EE-4942-A9F0-E886CBDF524D}" type="presParOf" srcId="{F79FF4AB-AB47-4508-9C20-2412FC767FB9}" destId="{19A3890B-6768-4B87-A956-70B43A04F0F0}" srcOrd="3" destOrd="0" presId="urn:microsoft.com/office/officeart/2005/8/layout/process2"/>
    <dgm:cxn modelId="{43C5FB06-E848-44ED-8F5C-9292A7FCE4D4}" type="presParOf" srcId="{19A3890B-6768-4B87-A956-70B43A04F0F0}" destId="{F5FD7E52-C68D-4B99-AE57-8A22AAB4CCCA}" srcOrd="0" destOrd="0" presId="urn:microsoft.com/office/officeart/2005/8/layout/process2"/>
    <dgm:cxn modelId="{2918A8A7-B9C5-48A5-9F56-18EEB64C1E76}" type="presParOf" srcId="{F79FF4AB-AB47-4508-9C20-2412FC767FB9}" destId="{4938A212-3AF9-4B76-91C5-7DCEBD2FAE10}" srcOrd="4" destOrd="0" presId="urn:microsoft.com/office/officeart/2005/8/layout/process2"/>
    <dgm:cxn modelId="{3BE11C50-6C98-40CF-B46E-9806434D0B87}" type="presParOf" srcId="{F79FF4AB-AB47-4508-9C20-2412FC767FB9}" destId="{331D6CD2-C008-4742-BF11-EE6BD0274ABA}" srcOrd="5" destOrd="0" presId="urn:microsoft.com/office/officeart/2005/8/layout/process2"/>
    <dgm:cxn modelId="{C3CF5383-C3C4-4287-9D96-88A2C5C12DA5}" type="presParOf" srcId="{331D6CD2-C008-4742-BF11-EE6BD0274ABA}" destId="{120097AC-1142-482D-9B59-04E8CEB8E31D}" srcOrd="0" destOrd="0" presId="urn:microsoft.com/office/officeart/2005/8/layout/process2"/>
    <dgm:cxn modelId="{7007A3D2-4C3B-435F-81D1-55B2C1422EAD}" type="presParOf" srcId="{F79FF4AB-AB47-4508-9C20-2412FC767FB9}" destId="{19352C28-28B9-4739-B9C8-85E88E2AE7D7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4.xml><?xml version="1.0" encoding="utf-8"?>
<dgm:dataModel xmlns:dgm="http://schemas.openxmlformats.org/drawingml/2006/diagram" xmlns:a="http://schemas.openxmlformats.org/drawingml/2006/main">
  <dgm:ptLst>
    <dgm:pt modelId="{58FBB425-EE7B-4669-A112-3A8BB78F55D4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DF06F9B5-B686-4744-A509-474FC8A6FAF6}">
      <dgm:prSet phldrT="[文字]"/>
      <dgm:spPr>
        <a:solidFill>
          <a:schemeClr val="tx1"/>
        </a:solidFill>
      </dgm:spPr>
      <dgm:t>
        <a:bodyPr/>
        <a:lstStyle/>
        <a:p>
          <a:r>
            <a:rPr lang="zh-TW" altLang="en-US" dirty="0" smtClean="0">
              <a:solidFill>
                <a:schemeClr val="bg1"/>
              </a:solidFill>
            </a:rPr>
            <a:t>登入</a:t>
          </a:r>
          <a:endParaRPr lang="zh-TW" altLang="en-US" dirty="0">
            <a:solidFill>
              <a:schemeClr val="bg1"/>
            </a:solidFill>
          </a:endParaRPr>
        </a:p>
      </dgm:t>
    </dgm:pt>
    <dgm:pt modelId="{6CD62F83-7F8F-408D-A2D3-F6586F7E0E94}" type="par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688CF98C-42FB-4327-B0B3-BD0E25CCB5C3}" type="sib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F1C02D93-C498-4115-BD7E-3217A43E349C}">
      <dgm:prSet phldrT="[文字]"/>
      <dgm:spPr/>
      <dgm:t>
        <a:bodyPr/>
        <a:lstStyle/>
        <a:p>
          <a:r>
            <a:rPr lang="zh-TW" altLang="en-US" dirty="0" smtClean="0"/>
            <a:t>登出</a:t>
          </a:r>
          <a:endParaRPr lang="zh-TW" altLang="en-US" dirty="0"/>
        </a:p>
      </dgm:t>
    </dgm:pt>
    <dgm:pt modelId="{17D5DF4C-0C27-423C-8737-E1F82FFE1404}" type="parTrans" cxnId="{5B93BD0A-F26B-46DC-988A-A2F3FF5F8D0C}">
      <dgm:prSet/>
      <dgm:spPr/>
      <dgm:t>
        <a:bodyPr/>
        <a:lstStyle/>
        <a:p>
          <a:endParaRPr lang="zh-TW" altLang="en-US"/>
        </a:p>
      </dgm:t>
    </dgm:pt>
    <dgm:pt modelId="{799994F9-6919-47BB-8557-711485EA7992}" type="sibTrans" cxnId="{5B93BD0A-F26B-46DC-988A-A2F3FF5F8D0C}">
      <dgm:prSet/>
      <dgm:spPr/>
      <dgm:t>
        <a:bodyPr/>
        <a:lstStyle/>
        <a:p>
          <a:endParaRPr lang="zh-TW" altLang="en-US"/>
        </a:p>
      </dgm:t>
    </dgm:pt>
    <dgm:pt modelId="{56B32F4F-673D-4CD4-A8B5-9F755F930FC1}" type="pres">
      <dgm:prSet presAssocID="{58FBB425-EE7B-4669-A112-3A8BB78F55D4}" presName="Name0" presStyleCnt="0">
        <dgm:presLayoutVars>
          <dgm:dir/>
          <dgm:animLvl val="lvl"/>
          <dgm:resizeHandles val="exact"/>
        </dgm:presLayoutVars>
      </dgm:prSet>
      <dgm:spPr/>
    </dgm:pt>
    <dgm:pt modelId="{D3EC9B48-6DC6-49EA-92E2-ACB1B25A3E93}" type="pres">
      <dgm:prSet presAssocID="{DF06F9B5-B686-4744-A509-474FC8A6FAF6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D26E7DB-A94D-4981-A54E-9250AA7964CD}" type="pres">
      <dgm:prSet presAssocID="{688CF98C-42FB-4327-B0B3-BD0E25CCB5C3}" presName="parTxOnlySpace" presStyleCnt="0"/>
      <dgm:spPr/>
    </dgm:pt>
    <dgm:pt modelId="{175CB560-EB47-42A3-940B-C023C5B67E71}" type="pres">
      <dgm:prSet presAssocID="{F1C02D93-C498-4115-BD7E-3217A43E349C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71AC513-D606-49E4-9042-60AB3E91C750}" type="presOf" srcId="{DF06F9B5-B686-4744-A509-474FC8A6FAF6}" destId="{D3EC9B48-6DC6-49EA-92E2-ACB1B25A3E93}" srcOrd="0" destOrd="0" presId="urn:microsoft.com/office/officeart/2005/8/layout/chevron1"/>
    <dgm:cxn modelId="{46629053-A4EC-4759-8D78-FAE90179A8C5}" type="presOf" srcId="{58FBB425-EE7B-4669-A112-3A8BB78F55D4}" destId="{56B32F4F-673D-4CD4-A8B5-9F755F930FC1}" srcOrd="0" destOrd="0" presId="urn:microsoft.com/office/officeart/2005/8/layout/chevron1"/>
    <dgm:cxn modelId="{5B93BD0A-F26B-46DC-988A-A2F3FF5F8D0C}" srcId="{58FBB425-EE7B-4669-A112-3A8BB78F55D4}" destId="{F1C02D93-C498-4115-BD7E-3217A43E349C}" srcOrd="1" destOrd="0" parTransId="{17D5DF4C-0C27-423C-8737-E1F82FFE1404}" sibTransId="{799994F9-6919-47BB-8557-711485EA7992}"/>
    <dgm:cxn modelId="{9BB4EBF9-26D4-4FBF-9260-F2F8AC2A6DC6}" srcId="{58FBB425-EE7B-4669-A112-3A8BB78F55D4}" destId="{DF06F9B5-B686-4744-A509-474FC8A6FAF6}" srcOrd="0" destOrd="0" parTransId="{6CD62F83-7F8F-408D-A2D3-F6586F7E0E94}" sibTransId="{688CF98C-42FB-4327-B0B3-BD0E25CCB5C3}"/>
    <dgm:cxn modelId="{2F62796D-0348-43D9-9088-B78CAE61B729}" type="presOf" srcId="{F1C02D93-C498-4115-BD7E-3217A43E349C}" destId="{175CB560-EB47-42A3-940B-C023C5B67E71}" srcOrd="0" destOrd="0" presId="urn:microsoft.com/office/officeart/2005/8/layout/chevron1"/>
    <dgm:cxn modelId="{B0D5CAB3-0617-4ADE-838B-A44248CD8DAB}" type="presParOf" srcId="{56B32F4F-673D-4CD4-A8B5-9F755F930FC1}" destId="{D3EC9B48-6DC6-49EA-92E2-ACB1B25A3E93}" srcOrd="0" destOrd="0" presId="urn:microsoft.com/office/officeart/2005/8/layout/chevron1"/>
    <dgm:cxn modelId="{DCC557BB-9660-48F7-BEAC-5F6F6BB9CB00}" type="presParOf" srcId="{56B32F4F-673D-4CD4-A8B5-9F755F930FC1}" destId="{DD26E7DB-A94D-4981-A54E-9250AA7964CD}" srcOrd="1" destOrd="0" presId="urn:microsoft.com/office/officeart/2005/8/layout/chevron1"/>
    <dgm:cxn modelId="{7D964E20-7E15-4CAC-88E9-759E5B4F75A2}" type="presParOf" srcId="{56B32F4F-673D-4CD4-A8B5-9F755F930FC1}" destId="{175CB560-EB47-42A3-940B-C023C5B67E71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5.xml><?xml version="1.0" encoding="utf-8"?>
<dgm:dataModel xmlns:dgm="http://schemas.openxmlformats.org/drawingml/2006/diagram" xmlns:a="http://schemas.openxmlformats.org/drawingml/2006/main">
  <dgm:ptLst>
    <dgm:pt modelId="{58FBB425-EE7B-4669-A112-3A8BB78F55D4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DF06F9B5-B686-4744-A509-474FC8A6FAF6}">
      <dgm:prSet phldrT="[文字]"/>
      <dgm:spPr>
        <a:solidFill>
          <a:schemeClr val="tx1"/>
        </a:solidFill>
      </dgm:spPr>
      <dgm:t>
        <a:bodyPr/>
        <a:lstStyle/>
        <a:p>
          <a:r>
            <a:rPr lang="zh-TW" altLang="en-US" dirty="0" smtClean="0">
              <a:solidFill>
                <a:schemeClr val="bg1"/>
              </a:solidFill>
            </a:rPr>
            <a:t>認養</a:t>
          </a:r>
          <a:endParaRPr lang="zh-TW" altLang="en-US" dirty="0">
            <a:solidFill>
              <a:schemeClr val="bg1"/>
            </a:solidFill>
          </a:endParaRPr>
        </a:p>
      </dgm:t>
    </dgm:pt>
    <dgm:pt modelId="{6CD62F83-7F8F-408D-A2D3-F6586F7E0E94}" type="par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688CF98C-42FB-4327-B0B3-BD0E25CCB5C3}" type="sib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F1C02D93-C498-4115-BD7E-3217A43E349C}">
      <dgm:prSet phldrT="[文字]"/>
      <dgm:spPr/>
      <dgm:t>
        <a:bodyPr/>
        <a:lstStyle/>
        <a:p>
          <a:r>
            <a:rPr lang="zh-TW" altLang="en-US" dirty="0" smtClean="0"/>
            <a:t>審核認養</a:t>
          </a:r>
          <a:endParaRPr lang="zh-TW" altLang="en-US" dirty="0"/>
        </a:p>
      </dgm:t>
    </dgm:pt>
    <dgm:pt modelId="{17D5DF4C-0C27-423C-8737-E1F82FFE1404}" type="parTrans" cxnId="{5B93BD0A-F26B-46DC-988A-A2F3FF5F8D0C}">
      <dgm:prSet/>
      <dgm:spPr/>
      <dgm:t>
        <a:bodyPr/>
        <a:lstStyle/>
        <a:p>
          <a:endParaRPr lang="zh-TW" altLang="en-US"/>
        </a:p>
      </dgm:t>
    </dgm:pt>
    <dgm:pt modelId="{799994F9-6919-47BB-8557-711485EA7992}" type="sibTrans" cxnId="{5B93BD0A-F26B-46DC-988A-A2F3FF5F8D0C}">
      <dgm:prSet/>
      <dgm:spPr/>
      <dgm:t>
        <a:bodyPr/>
        <a:lstStyle/>
        <a:p>
          <a:endParaRPr lang="zh-TW" altLang="en-US"/>
        </a:p>
      </dgm:t>
    </dgm:pt>
    <dgm:pt modelId="{436685E2-5F08-491E-B9DB-7892931CCBA4}">
      <dgm:prSet/>
      <dgm:spPr/>
      <dgm:t>
        <a:bodyPr/>
        <a:lstStyle/>
        <a:p>
          <a:r>
            <a:rPr lang="zh-TW" altLang="en-US" dirty="0" smtClean="0"/>
            <a:t>導航</a:t>
          </a:r>
          <a:endParaRPr lang="zh-TW" altLang="en-US" dirty="0"/>
        </a:p>
      </dgm:t>
    </dgm:pt>
    <dgm:pt modelId="{00155E59-EB52-43B7-A749-915EE5814DE2}" type="parTrans" cxnId="{E2DFA72B-49D1-45AC-854D-17803B77B9CC}">
      <dgm:prSet/>
      <dgm:spPr/>
      <dgm:t>
        <a:bodyPr/>
        <a:lstStyle/>
        <a:p>
          <a:endParaRPr lang="zh-TW" altLang="en-US"/>
        </a:p>
      </dgm:t>
    </dgm:pt>
    <dgm:pt modelId="{4CB1E3AA-0FA8-4378-A137-6A0263760613}" type="sibTrans" cxnId="{E2DFA72B-49D1-45AC-854D-17803B77B9CC}">
      <dgm:prSet/>
      <dgm:spPr/>
      <dgm:t>
        <a:bodyPr/>
        <a:lstStyle/>
        <a:p>
          <a:endParaRPr lang="zh-TW" altLang="en-US"/>
        </a:p>
      </dgm:t>
    </dgm:pt>
    <dgm:pt modelId="{56B32F4F-673D-4CD4-A8B5-9F755F930FC1}" type="pres">
      <dgm:prSet presAssocID="{58FBB425-EE7B-4669-A112-3A8BB78F55D4}" presName="Name0" presStyleCnt="0">
        <dgm:presLayoutVars>
          <dgm:dir/>
          <dgm:animLvl val="lvl"/>
          <dgm:resizeHandles val="exact"/>
        </dgm:presLayoutVars>
      </dgm:prSet>
      <dgm:spPr/>
    </dgm:pt>
    <dgm:pt modelId="{D3EC9B48-6DC6-49EA-92E2-ACB1B25A3E93}" type="pres">
      <dgm:prSet presAssocID="{DF06F9B5-B686-4744-A509-474FC8A6FAF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D26E7DB-A94D-4981-A54E-9250AA7964CD}" type="pres">
      <dgm:prSet presAssocID="{688CF98C-42FB-4327-B0B3-BD0E25CCB5C3}" presName="parTxOnlySpace" presStyleCnt="0"/>
      <dgm:spPr/>
    </dgm:pt>
    <dgm:pt modelId="{B9B89E06-8133-4186-82E2-DE4D7F73965D}" type="pres">
      <dgm:prSet presAssocID="{436685E2-5F08-491E-B9DB-7892931CCBA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2A82264-9120-404D-BE8D-F8E1B1D3B34C}" type="pres">
      <dgm:prSet presAssocID="{4CB1E3AA-0FA8-4378-A137-6A0263760613}" presName="parTxOnlySpace" presStyleCnt="0"/>
      <dgm:spPr/>
    </dgm:pt>
    <dgm:pt modelId="{175CB560-EB47-42A3-940B-C023C5B67E71}" type="pres">
      <dgm:prSet presAssocID="{F1C02D93-C498-4115-BD7E-3217A43E349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BB4EBF9-26D4-4FBF-9260-F2F8AC2A6DC6}" srcId="{58FBB425-EE7B-4669-A112-3A8BB78F55D4}" destId="{DF06F9B5-B686-4744-A509-474FC8A6FAF6}" srcOrd="0" destOrd="0" parTransId="{6CD62F83-7F8F-408D-A2D3-F6586F7E0E94}" sibTransId="{688CF98C-42FB-4327-B0B3-BD0E25CCB5C3}"/>
    <dgm:cxn modelId="{5FB621A0-6C01-4BBC-BDD7-36D2141A1C72}" type="presOf" srcId="{DF06F9B5-B686-4744-A509-474FC8A6FAF6}" destId="{D3EC9B48-6DC6-49EA-92E2-ACB1B25A3E93}" srcOrd="0" destOrd="0" presId="urn:microsoft.com/office/officeart/2005/8/layout/chevron1"/>
    <dgm:cxn modelId="{5B93BD0A-F26B-46DC-988A-A2F3FF5F8D0C}" srcId="{58FBB425-EE7B-4669-A112-3A8BB78F55D4}" destId="{F1C02D93-C498-4115-BD7E-3217A43E349C}" srcOrd="2" destOrd="0" parTransId="{17D5DF4C-0C27-423C-8737-E1F82FFE1404}" sibTransId="{799994F9-6919-47BB-8557-711485EA7992}"/>
    <dgm:cxn modelId="{B17FA903-2C3E-462F-AA35-FEC9DEC18E98}" type="presOf" srcId="{436685E2-5F08-491E-B9DB-7892931CCBA4}" destId="{B9B89E06-8133-4186-82E2-DE4D7F73965D}" srcOrd="0" destOrd="0" presId="urn:microsoft.com/office/officeart/2005/8/layout/chevron1"/>
    <dgm:cxn modelId="{2900412F-5A4E-4A65-AF1A-22CEB067DCA0}" type="presOf" srcId="{F1C02D93-C498-4115-BD7E-3217A43E349C}" destId="{175CB560-EB47-42A3-940B-C023C5B67E71}" srcOrd="0" destOrd="0" presId="urn:microsoft.com/office/officeart/2005/8/layout/chevron1"/>
    <dgm:cxn modelId="{E2DFA72B-49D1-45AC-854D-17803B77B9CC}" srcId="{58FBB425-EE7B-4669-A112-3A8BB78F55D4}" destId="{436685E2-5F08-491E-B9DB-7892931CCBA4}" srcOrd="1" destOrd="0" parTransId="{00155E59-EB52-43B7-A749-915EE5814DE2}" sibTransId="{4CB1E3AA-0FA8-4378-A137-6A0263760613}"/>
    <dgm:cxn modelId="{04B4AD16-63A5-4514-AE66-0F505703832B}" type="presOf" srcId="{58FBB425-EE7B-4669-A112-3A8BB78F55D4}" destId="{56B32F4F-673D-4CD4-A8B5-9F755F930FC1}" srcOrd="0" destOrd="0" presId="urn:microsoft.com/office/officeart/2005/8/layout/chevron1"/>
    <dgm:cxn modelId="{A3762F5B-AA33-47D2-B337-406F0E83410B}" type="presParOf" srcId="{56B32F4F-673D-4CD4-A8B5-9F755F930FC1}" destId="{D3EC9B48-6DC6-49EA-92E2-ACB1B25A3E93}" srcOrd="0" destOrd="0" presId="urn:microsoft.com/office/officeart/2005/8/layout/chevron1"/>
    <dgm:cxn modelId="{41EDE082-1940-42BA-B742-B91663D3C108}" type="presParOf" srcId="{56B32F4F-673D-4CD4-A8B5-9F755F930FC1}" destId="{DD26E7DB-A94D-4981-A54E-9250AA7964CD}" srcOrd="1" destOrd="0" presId="urn:microsoft.com/office/officeart/2005/8/layout/chevron1"/>
    <dgm:cxn modelId="{A148DCB4-9C21-4F6A-9B2A-B87A70288AAC}" type="presParOf" srcId="{56B32F4F-673D-4CD4-A8B5-9F755F930FC1}" destId="{B9B89E06-8133-4186-82E2-DE4D7F73965D}" srcOrd="2" destOrd="0" presId="urn:microsoft.com/office/officeart/2005/8/layout/chevron1"/>
    <dgm:cxn modelId="{A34DFEF8-A5C3-4286-9978-0CA965100980}" type="presParOf" srcId="{56B32F4F-673D-4CD4-A8B5-9F755F930FC1}" destId="{32A82264-9120-404D-BE8D-F8E1B1D3B34C}" srcOrd="3" destOrd="0" presId="urn:microsoft.com/office/officeart/2005/8/layout/chevron1"/>
    <dgm:cxn modelId="{55D8A8CC-86D7-48BD-80C6-05894077F6AA}" type="presParOf" srcId="{56B32F4F-673D-4CD4-A8B5-9F755F930FC1}" destId="{175CB560-EB47-42A3-940B-C023C5B67E7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6.xml><?xml version="1.0" encoding="utf-8"?>
<dgm:dataModel xmlns:dgm="http://schemas.openxmlformats.org/drawingml/2006/diagram" xmlns:a="http://schemas.openxmlformats.org/drawingml/2006/main">
  <dgm:ptLst>
    <dgm:pt modelId="{58FBB425-EE7B-4669-A112-3A8BB78F55D4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DF06F9B5-B686-4744-A509-474FC8A6FAF6}">
      <dgm:prSet phldrT="[文字]"/>
      <dgm:spPr>
        <a:solidFill>
          <a:schemeClr val="tx1"/>
        </a:solidFill>
      </dgm:spPr>
      <dgm:t>
        <a:bodyPr/>
        <a:lstStyle/>
        <a:p>
          <a:r>
            <a:rPr lang="zh-TW" altLang="en-US" dirty="0" smtClean="0">
              <a:solidFill>
                <a:schemeClr val="bg1"/>
              </a:solidFill>
            </a:rPr>
            <a:t>認養</a:t>
          </a:r>
          <a:endParaRPr lang="zh-TW" altLang="en-US" dirty="0">
            <a:solidFill>
              <a:schemeClr val="bg1"/>
            </a:solidFill>
          </a:endParaRPr>
        </a:p>
      </dgm:t>
    </dgm:pt>
    <dgm:pt modelId="{6CD62F83-7F8F-408D-A2D3-F6586F7E0E94}" type="par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688CF98C-42FB-4327-B0B3-BD0E25CCB5C3}" type="sib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F1C02D93-C498-4115-BD7E-3217A43E349C}">
      <dgm:prSet phldrT="[文字]"/>
      <dgm:spPr/>
      <dgm:t>
        <a:bodyPr/>
        <a:lstStyle/>
        <a:p>
          <a:r>
            <a:rPr lang="zh-TW" altLang="en-US" dirty="0" smtClean="0"/>
            <a:t>審核認養</a:t>
          </a:r>
          <a:endParaRPr lang="zh-TW" altLang="en-US" dirty="0"/>
        </a:p>
      </dgm:t>
    </dgm:pt>
    <dgm:pt modelId="{17D5DF4C-0C27-423C-8737-E1F82FFE1404}" type="parTrans" cxnId="{5B93BD0A-F26B-46DC-988A-A2F3FF5F8D0C}">
      <dgm:prSet/>
      <dgm:spPr/>
      <dgm:t>
        <a:bodyPr/>
        <a:lstStyle/>
        <a:p>
          <a:endParaRPr lang="zh-TW" altLang="en-US"/>
        </a:p>
      </dgm:t>
    </dgm:pt>
    <dgm:pt modelId="{799994F9-6919-47BB-8557-711485EA7992}" type="sibTrans" cxnId="{5B93BD0A-F26B-46DC-988A-A2F3FF5F8D0C}">
      <dgm:prSet/>
      <dgm:spPr/>
      <dgm:t>
        <a:bodyPr/>
        <a:lstStyle/>
        <a:p>
          <a:endParaRPr lang="zh-TW" altLang="en-US"/>
        </a:p>
      </dgm:t>
    </dgm:pt>
    <dgm:pt modelId="{436685E2-5F08-491E-B9DB-7892931CCBA4}">
      <dgm:prSet/>
      <dgm:spPr/>
      <dgm:t>
        <a:bodyPr/>
        <a:lstStyle/>
        <a:p>
          <a:r>
            <a:rPr lang="zh-TW" altLang="en-US" smtClean="0"/>
            <a:t>導航</a:t>
          </a:r>
          <a:endParaRPr lang="zh-TW" altLang="en-US"/>
        </a:p>
      </dgm:t>
    </dgm:pt>
    <dgm:pt modelId="{00155E59-EB52-43B7-A749-915EE5814DE2}" type="parTrans" cxnId="{E2DFA72B-49D1-45AC-854D-17803B77B9CC}">
      <dgm:prSet/>
      <dgm:spPr/>
      <dgm:t>
        <a:bodyPr/>
        <a:lstStyle/>
        <a:p>
          <a:endParaRPr lang="zh-TW" altLang="en-US"/>
        </a:p>
      </dgm:t>
    </dgm:pt>
    <dgm:pt modelId="{4CB1E3AA-0FA8-4378-A137-6A0263760613}" type="sibTrans" cxnId="{E2DFA72B-49D1-45AC-854D-17803B77B9CC}">
      <dgm:prSet/>
      <dgm:spPr/>
      <dgm:t>
        <a:bodyPr/>
        <a:lstStyle/>
        <a:p>
          <a:endParaRPr lang="zh-TW" altLang="en-US"/>
        </a:p>
      </dgm:t>
    </dgm:pt>
    <dgm:pt modelId="{56B32F4F-673D-4CD4-A8B5-9F755F930FC1}" type="pres">
      <dgm:prSet presAssocID="{58FBB425-EE7B-4669-A112-3A8BB78F55D4}" presName="Name0" presStyleCnt="0">
        <dgm:presLayoutVars>
          <dgm:dir/>
          <dgm:animLvl val="lvl"/>
          <dgm:resizeHandles val="exact"/>
        </dgm:presLayoutVars>
      </dgm:prSet>
      <dgm:spPr/>
    </dgm:pt>
    <dgm:pt modelId="{D3EC9B48-6DC6-49EA-92E2-ACB1B25A3E93}" type="pres">
      <dgm:prSet presAssocID="{DF06F9B5-B686-4744-A509-474FC8A6FAF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D26E7DB-A94D-4981-A54E-9250AA7964CD}" type="pres">
      <dgm:prSet presAssocID="{688CF98C-42FB-4327-B0B3-BD0E25CCB5C3}" presName="parTxOnlySpace" presStyleCnt="0"/>
      <dgm:spPr/>
    </dgm:pt>
    <dgm:pt modelId="{B9B89E06-8133-4186-82E2-DE4D7F73965D}" type="pres">
      <dgm:prSet presAssocID="{436685E2-5F08-491E-B9DB-7892931CCBA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2A82264-9120-404D-BE8D-F8E1B1D3B34C}" type="pres">
      <dgm:prSet presAssocID="{4CB1E3AA-0FA8-4378-A137-6A0263760613}" presName="parTxOnlySpace" presStyleCnt="0"/>
      <dgm:spPr/>
    </dgm:pt>
    <dgm:pt modelId="{175CB560-EB47-42A3-940B-C023C5B67E71}" type="pres">
      <dgm:prSet presAssocID="{F1C02D93-C498-4115-BD7E-3217A43E349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BB4EBF9-26D4-4FBF-9260-F2F8AC2A6DC6}" srcId="{58FBB425-EE7B-4669-A112-3A8BB78F55D4}" destId="{DF06F9B5-B686-4744-A509-474FC8A6FAF6}" srcOrd="0" destOrd="0" parTransId="{6CD62F83-7F8F-408D-A2D3-F6586F7E0E94}" sibTransId="{688CF98C-42FB-4327-B0B3-BD0E25CCB5C3}"/>
    <dgm:cxn modelId="{5B93BD0A-F26B-46DC-988A-A2F3FF5F8D0C}" srcId="{58FBB425-EE7B-4669-A112-3A8BB78F55D4}" destId="{F1C02D93-C498-4115-BD7E-3217A43E349C}" srcOrd="2" destOrd="0" parTransId="{17D5DF4C-0C27-423C-8737-E1F82FFE1404}" sibTransId="{799994F9-6919-47BB-8557-711485EA7992}"/>
    <dgm:cxn modelId="{8BFAF286-C8EE-4635-B440-AD2D4968470E}" type="presOf" srcId="{58FBB425-EE7B-4669-A112-3A8BB78F55D4}" destId="{56B32F4F-673D-4CD4-A8B5-9F755F930FC1}" srcOrd="0" destOrd="0" presId="urn:microsoft.com/office/officeart/2005/8/layout/chevron1"/>
    <dgm:cxn modelId="{F451B904-C105-4F59-9AD6-77E378611576}" type="presOf" srcId="{F1C02D93-C498-4115-BD7E-3217A43E349C}" destId="{175CB560-EB47-42A3-940B-C023C5B67E71}" srcOrd="0" destOrd="0" presId="urn:microsoft.com/office/officeart/2005/8/layout/chevron1"/>
    <dgm:cxn modelId="{A48047EF-D96C-4E12-A8F7-61913989107E}" type="presOf" srcId="{436685E2-5F08-491E-B9DB-7892931CCBA4}" destId="{B9B89E06-8133-4186-82E2-DE4D7F73965D}" srcOrd="0" destOrd="0" presId="urn:microsoft.com/office/officeart/2005/8/layout/chevron1"/>
    <dgm:cxn modelId="{DB126DA6-FBC3-4426-A574-E7E8DF343F47}" type="presOf" srcId="{DF06F9B5-B686-4744-A509-474FC8A6FAF6}" destId="{D3EC9B48-6DC6-49EA-92E2-ACB1B25A3E93}" srcOrd="0" destOrd="0" presId="urn:microsoft.com/office/officeart/2005/8/layout/chevron1"/>
    <dgm:cxn modelId="{E2DFA72B-49D1-45AC-854D-17803B77B9CC}" srcId="{58FBB425-EE7B-4669-A112-3A8BB78F55D4}" destId="{436685E2-5F08-491E-B9DB-7892931CCBA4}" srcOrd="1" destOrd="0" parTransId="{00155E59-EB52-43B7-A749-915EE5814DE2}" sibTransId="{4CB1E3AA-0FA8-4378-A137-6A0263760613}"/>
    <dgm:cxn modelId="{CCF11982-0686-46E9-91CF-E60E45C7F732}" type="presParOf" srcId="{56B32F4F-673D-4CD4-A8B5-9F755F930FC1}" destId="{D3EC9B48-6DC6-49EA-92E2-ACB1B25A3E93}" srcOrd="0" destOrd="0" presId="urn:microsoft.com/office/officeart/2005/8/layout/chevron1"/>
    <dgm:cxn modelId="{EC6909B0-C453-4E9E-89A3-EF3A437E66E2}" type="presParOf" srcId="{56B32F4F-673D-4CD4-A8B5-9F755F930FC1}" destId="{DD26E7DB-A94D-4981-A54E-9250AA7964CD}" srcOrd="1" destOrd="0" presId="urn:microsoft.com/office/officeart/2005/8/layout/chevron1"/>
    <dgm:cxn modelId="{E3344519-ED6E-4BC3-93F9-1EEBF8408E88}" type="presParOf" srcId="{56B32F4F-673D-4CD4-A8B5-9F755F930FC1}" destId="{B9B89E06-8133-4186-82E2-DE4D7F73965D}" srcOrd="2" destOrd="0" presId="urn:microsoft.com/office/officeart/2005/8/layout/chevron1"/>
    <dgm:cxn modelId="{CCAF8EE0-BC32-4F8D-8A6A-E5DB89C60865}" type="presParOf" srcId="{56B32F4F-673D-4CD4-A8B5-9F755F930FC1}" destId="{32A82264-9120-404D-BE8D-F8E1B1D3B34C}" srcOrd="3" destOrd="0" presId="urn:microsoft.com/office/officeart/2005/8/layout/chevron1"/>
    <dgm:cxn modelId="{0BE66441-4375-47EB-9D57-AF56405C5DD7}" type="presParOf" srcId="{56B32F4F-673D-4CD4-A8B5-9F755F930FC1}" destId="{175CB560-EB47-42A3-940B-C023C5B67E7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7.xml><?xml version="1.0" encoding="utf-8"?>
<dgm:dataModel xmlns:dgm="http://schemas.openxmlformats.org/drawingml/2006/diagram" xmlns:a="http://schemas.openxmlformats.org/drawingml/2006/main">
  <dgm:ptLst>
    <dgm:pt modelId="{58FBB425-EE7B-4669-A112-3A8BB78F55D4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DF06F9B5-B686-4744-A509-474FC8A6FAF6}">
      <dgm:prSet phldrT="[文字]"/>
      <dgm:spPr>
        <a:solidFill>
          <a:schemeClr val="bg1"/>
        </a:solidFill>
      </dgm:spPr>
      <dgm:t>
        <a:bodyPr/>
        <a:lstStyle/>
        <a:p>
          <a:r>
            <a:rPr lang="zh-TW" altLang="en-US" dirty="0" smtClean="0">
              <a:solidFill>
                <a:schemeClr val="tx1"/>
              </a:solidFill>
            </a:rPr>
            <a:t>認養</a:t>
          </a:r>
          <a:endParaRPr lang="zh-TW" altLang="en-US" dirty="0">
            <a:solidFill>
              <a:schemeClr val="tx1"/>
            </a:solidFill>
          </a:endParaRPr>
        </a:p>
      </dgm:t>
    </dgm:pt>
    <dgm:pt modelId="{6CD62F83-7F8F-408D-A2D3-F6586F7E0E94}" type="par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688CF98C-42FB-4327-B0B3-BD0E25CCB5C3}" type="sib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F1C02D93-C498-4115-BD7E-3217A43E349C}">
      <dgm:prSet phldrT="[文字]"/>
      <dgm:spPr/>
      <dgm:t>
        <a:bodyPr/>
        <a:lstStyle/>
        <a:p>
          <a:r>
            <a:rPr lang="zh-TW" altLang="en-US" dirty="0" smtClean="0"/>
            <a:t>審核認養</a:t>
          </a:r>
          <a:endParaRPr lang="zh-TW" altLang="en-US" dirty="0"/>
        </a:p>
      </dgm:t>
    </dgm:pt>
    <dgm:pt modelId="{17D5DF4C-0C27-423C-8737-E1F82FFE1404}" type="parTrans" cxnId="{5B93BD0A-F26B-46DC-988A-A2F3FF5F8D0C}">
      <dgm:prSet/>
      <dgm:spPr/>
      <dgm:t>
        <a:bodyPr/>
        <a:lstStyle/>
        <a:p>
          <a:endParaRPr lang="zh-TW" altLang="en-US"/>
        </a:p>
      </dgm:t>
    </dgm:pt>
    <dgm:pt modelId="{799994F9-6919-47BB-8557-711485EA7992}" type="sibTrans" cxnId="{5B93BD0A-F26B-46DC-988A-A2F3FF5F8D0C}">
      <dgm:prSet/>
      <dgm:spPr/>
      <dgm:t>
        <a:bodyPr/>
        <a:lstStyle/>
        <a:p>
          <a:endParaRPr lang="zh-TW" altLang="en-US"/>
        </a:p>
      </dgm:t>
    </dgm:pt>
    <dgm:pt modelId="{436685E2-5F08-491E-B9DB-7892931CCBA4}">
      <dgm:prSet/>
      <dgm:spPr>
        <a:solidFill>
          <a:schemeClr val="tx1"/>
        </a:solidFill>
      </dgm:spPr>
      <dgm:t>
        <a:bodyPr/>
        <a:lstStyle/>
        <a:p>
          <a:r>
            <a:rPr lang="zh-TW" altLang="en-US" dirty="0" smtClean="0">
              <a:solidFill>
                <a:schemeClr val="bg1"/>
              </a:solidFill>
            </a:rPr>
            <a:t>導航</a:t>
          </a:r>
          <a:endParaRPr lang="zh-TW" altLang="en-US" dirty="0">
            <a:solidFill>
              <a:schemeClr val="bg1"/>
            </a:solidFill>
          </a:endParaRPr>
        </a:p>
      </dgm:t>
    </dgm:pt>
    <dgm:pt modelId="{00155E59-EB52-43B7-A749-915EE5814DE2}" type="parTrans" cxnId="{E2DFA72B-49D1-45AC-854D-17803B77B9CC}">
      <dgm:prSet/>
      <dgm:spPr/>
      <dgm:t>
        <a:bodyPr/>
        <a:lstStyle/>
        <a:p>
          <a:endParaRPr lang="zh-TW" altLang="en-US"/>
        </a:p>
      </dgm:t>
    </dgm:pt>
    <dgm:pt modelId="{4CB1E3AA-0FA8-4378-A137-6A0263760613}" type="sibTrans" cxnId="{E2DFA72B-49D1-45AC-854D-17803B77B9CC}">
      <dgm:prSet/>
      <dgm:spPr/>
      <dgm:t>
        <a:bodyPr/>
        <a:lstStyle/>
        <a:p>
          <a:endParaRPr lang="zh-TW" altLang="en-US"/>
        </a:p>
      </dgm:t>
    </dgm:pt>
    <dgm:pt modelId="{56B32F4F-673D-4CD4-A8B5-9F755F930FC1}" type="pres">
      <dgm:prSet presAssocID="{58FBB425-EE7B-4669-A112-3A8BB78F55D4}" presName="Name0" presStyleCnt="0">
        <dgm:presLayoutVars>
          <dgm:dir/>
          <dgm:animLvl val="lvl"/>
          <dgm:resizeHandles val="exact"/>
        </dgm:presLayoutVars>
      </dgm:prSet>
      <dgm:spPr/>
    </dgm:pt>
    <dgm:pt modelId="{D3EC9B48-6DC6-49EA-92E2-ACB1B25A3E93}" type="pres">
      <dgm:prSet presAssocID="{DF06F9B5-B686-4744-A509-474FC8A6FAF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D26E7DB-A94D-4981-A54E-9250AA7964CD}" type="pres">
      <dgm:prSet presAssocID="{688CF98C-42FB-4327-B0B3-BD0E25CCB5C3}" presName="parTxOnlySpace" presStyleCnt="0"/>
      <dgm:spPr/>
    </dgm:pt>
    <dgm:pt modelId="{B9B89E06-8133-4186-82E2-DE4D7F73965D}" type="pres">
      <dgm:prSet presAssocID="{436685E2-5F08-491E-B9DB-7892931CCBA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2A82264-9120-404D-BE8D-F8E1B1D3B34C}" type="pres">
      <dgm:prSet presAssocID="{4CB1E3AA-0FA8-4378-A137-6A0263760613}" presName="parTxOnlySpace" presStyleCnt="0"/>
      <dgm:spPr/>
    </dgm:pt>
    <dgm:pt modelId="{175CB560-EB47-42A3-940B-C023C5B67E71}" type="pres">
      <dgm:prSet presAssocID="{F1C02D93-C498-4115-BD7E-3217A43E349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0479662-083B-4DF9-B467-240F9B7CC92A}" type="presOf" srcId="{436685E2-5F08-491E-B9DB-7892931CCBA4}" destId="{B9B89E06-8133-4186-82E2-DE4D7F73965D}" srcOrd="0" destOrd="0" presId="urn:microsoft.com/office/officeart/2005/8/layout/chevron1"/>
    <dgm:cxn modelId="{1056F0FC-4603-4DF3-84B6-677BE51EB2B0}" type="presOf" srcId="{F1C02D93-C498-4115-BD7E-3217A43E349C}" destId="{175CB560-EB47-42A3-940B-C023C5B67E71}" srcOrd="0" destOrd="0" presId="urn:microsoft.com/office/officeart/2005/8/layout/chevron1"/>
    <dgm:cxn modelId="{8EA3C2CE-12AF-4588-A72B-15B46AB92BE6}" type="presOf" srcId="{DF06F9B5-B686-4744-A509-474FC8A6FAF6}" destId="{D3EC9B48-6DC6-49EA-92E2-ACB1B25A3E93}" srcOrd="0" destOrd="0" presId="urn:microsoft.com/office/officeart/2005/8/layout/chevron1"/>
    <dgm:cxn modelId="{BFF25E62-9F9A-430E-AE01-991DD7032C43}" type="presOf" srcId="{58FBB425-EE7B-4669-A112-3A8BB78F55D4}" destId="{56B32F4F-673D-4CD4-A8B5-9F755F930FC1}" srcOrd="0" destOrd="0" presId="urn:microsoft.com/office/officeart/2005/8/layout/chevron1"/>
    <dgm:cxn modelId="{9BB4EBF9-26D4-4FBF-9260-F2F8AC2A6DC6}" srcId="{58FBB425-EE7B-4669-A112-3A8BB78F55D4}" destId="{DF06F9B5-B686-4744-A509-474FC8A6FAF6}" srcOrd="0" destOrd="0" parTransId="{6CD62F83-7F8F-408D-A2D3-F6586F7E0E94}" sibTransId="{688CF98C-42FB-4327-B0B3-BD0E25CCB5C3}"/>
    <dgm:cxn modelId="{5B93BD0A-F26B-46DC-988A-A2F3FF5F8D0C}" srcId="{58FBB425-EE7B-4669-A112-3A8BB78F55D4}" destId="{F1C02D93-C498-4115-BD7E-3217A43E349C}" srcOrd="2" destOrd="0" parTransId="{17D5DF4C-0C27-423C-8737-E1F82FFE1404}" sibTransId="{799994F9-6919-47BB-8557-711485EA7992}"/>
    <dgm:cxn modelId="{E2DFA72B-49D1-45AC-854D-17803B77B9CC}" srcId="{58FBB425-EE7B-4669-A112-3A8BB78F55D4}" destId="{436685E2-5F08-491E-B9DB-7892931CCBA4}" srcOrd="1" destOrd="0" parTransId="{00155E59-EB52-43B7-A749-915EE5814DE2}" sibTransId="{4CB1E3AA-0FA8-4378-A137-6A0263760613}"/>
    <dgm:cxn modelId="{0BA96A6F-4984-40CC-A845-E758AAB594E3}" type="presParOf" srcId="{56B32F4F-673D-4CD4-A8B5-9F755F930FC1}" destId="{D3EC9B48-6DC6-49EA-92E2-ACB1B25A3E93}" srcOrd="0" destOrd="0" presId="urn:microsoft.com/office/officeart/2005/8/layout/chevron1"/>
    <dgm:cxn modelId="{8E573216-39EF-492A-BA05-47119C4D1EF6}" type="presParOf" srcId="{56B32F4F-673D-4CD4-A8B5-9F755F930FC1}" destId="{DD26E7DB-A94D-4981-A54E-9250AA7964CD}" srcOrd="1" destOrd="0" presId="urn:microsoft.com/office/officeart/2005/8/layout/chevron1"/>
    <dgm:cxn modelId="{AEE7234C-53C1-4BF7-9366-E29942F0B25C}" type="presParOf" srcId="{56B32F4F-673D-4CD4-A8B5-9F755F930FC1}" destId="{B9B89E06-8133-4186-82E2-DE4D7F73965D}" srcOrd="2" destOrd="0" presId="urn:microsoft.com/office/officeart/2005/8/layout/chevron1"/>
    <dgm:cxn modelId="{CD0866D5-AB7B-4960-8E0E-468A64704AA7}" type="presParOf" srcId="{56B32F4F-673D-4CD4-A8B5-9F755F930FC1}" destId="{32A82264-9120-404D-BE8D-F8E1B1D3B34C}" srcOrd="3" destOrd="0" presId="urn:microsoft.com/office/officeart/2005/8/layout/chevron1"/>
    <dgm:cxn modelId="{4B024F24-D92F-479E-B0C1-4A6FBAADF276}" type="presParOf" srcId="{56B32F4F-673D-4CD4-A8B5-9F755F930FC1}" destId="{175CB560-EB47-42A3-940B-C023C5B67E7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8.xml><?xml version="1.0" encoding="utf-8"?>
<dgm:dataModel xmlns:dgm="http://schemas.openxmlformats.org/drawingml/2006/diagram" xmlns:a="http://schemas.openxmlformats.org/drawingml/2006/main">
  <dgm:ptLst>
    <dgm:pt modelId="{58FBB425-EE7B-4669-A112-3A8BB78F55D4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DF06F9B5-B686-4744-A509-474FC8A6FAF6}">
      <dgm:prSet phldrT="[文字]"/>
      <dgm:spPr>
        <a:solidFill>
          <a:schemeClr val="bg1"/>
        </a:solidFill>
      </dgm:spPr>
      <dgm:t>
        <a:bodyPr/>
        <a:lstStyle/>
        <a:p>
          <a:r>
            <a:rPr lang="zh-TW" altLang="en-US" dirty="0" smtClean="0">
              <a:solidFill>
                <a:schemeClr val="tx1"/>
              </a:solidFill>
            </a:rPr>
            <a:t>認養</a:t>
          </a:r>
          <a:endParaRPr lang="zh-TW" altLang="en-US" dirty="0">
            <a:solidFill>
              <a:schemeClr val="tx1"/>
            </a:solidFill>
          </a:endParaRPr>
        </a:p>
      </dgm:t>
    </dgm:pt>
    <dgm:pt modelId="{6CD62F83-7F8F-408D-A2D3-F6586F7E0E94}" type="par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688CF98C-42FB-4327-B0B3-BD0E25CCB5C3}" type="sib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F1C02D93-C498-4115-BD7E-3217A43E349C}">
      <dgm:prSet phldrT="[文字]"/>
      <dgm:spPr/>
      <dgm:t>
        <a:bodyPr/>
        <a:lstStyle/>
        <a:p>
          <a:r>
            <a:rPr lang="zh-TW" altLang="en-US" dirty="0" smtClean="0"/>
            <a:t>審核認養</a:t>
          </a:r>
          <a:endParaRPr lang="zh-TW" altLang="en-US" dirty="0"/>
        </a:p>
      </dgm:t>
    </dgm:pt>
    <dgm:pt modelId="{17D5DF4C-0C27-423C-8737-E1F82FFE1404}" type="parTrans" cxnId="{5B93BD0A-F26B-46DC-988A-A2F3FF5F8D0C}">
      <dgm:prSet/>
      <dgm:spPr/>
      <dgm:t>
        <a:bodyPr/>
        <a:lstStyle/>
        <a:p>
          <a:endParaRPr lang="zh-TW" altLang="en-US"/>
        </a:p>
      </dgm:t>
    </dgm:pt>
    <dgm:pt modelId="{799994F9-6919-47BB-8557-711485EA7992}" type="sibTrans" cxnId="{5B93BD0A-F26B-46DC-988A-A2F3FF5F8D0C}">
      <dgm:prSet/>
      <dgm:spPr/>
      <dgm:t>
        <a:bodyPr/>
        <a:lstStyle/>
        <a:p>
          <a:endParaRPr lang="zh-TW" altLang="en-US"/>
        </a:p>
      </dgm:t>
    </dgm:pt>
    <dgm:pt modelId="{436685E2-5F08-491E-B9DB-7892931CCBA4}">
      <dgm:prSet/>
      <dgm:spPr>
        <a:solidFill>
          <a:schemeClr val="tx1"/>
        </a:solidFill>
      </dgm:spPr>
      <dgm:t>
        <a:bodyPr/>
        <a:lstStyle/>
        <a:p>
          <a:r>
            <a:rPr lang="zh-TW" altLang="en-US" dirty="0" smtClean="0">
              <a:solidFill>
                <a:schemeClr val="bg1"/>
              </a:solidFill>
            </a:rPr>
            <a:t>導航</a:t>
          </a:r>
          <a:endParaRPr lang="zh-TW" altLang="en-US" dirty="0">
            <a:solidFill>
              <a:schemeClr val="bg1"/>
            </a:solidFill>
          </a:endParaRPr>
        </a:p>
      </dgm:t>
    </dgm:pt>
    <dgm:pt modelId="{00155E59-EB52-43B7-A749-915EE5814DE2}" type="parTrans" cxnId="{E2DFA72B-49D1-45AC-854D-17803B77B9CC}">
      <dgm:prSet/>
      <dgm:spPr/>
      <dgm:t>
        <a:bodyPr/>
        <a:lstStyle/>
        <a:p>
          <a:endParaRPr lang="zh-TW" altLang="en-US"/>
        </a:p>
      </dgm:t>
    </dgm:pt>
    <dgm:pt modelId="{4CB1E3AA-0FA8-4378-A137-6A0263760613}" type="sibTrans" cxnId="{E2DFA72B-49D1-45AC-854D-17803B77B9CC}">
      <dgm:prSet/>
      <dgm:spPr/>
      <dgm:t>
        <a:bodyPr/>
        <a:lstStyle/>
        <a:p>
          <a:endParaRPr lang="zh-TW" altLang="en-US"/>
        </a:p>
      </dgm:t>
    </dgm:pt>
    <dgm:pt modelId="{56B32F4F-673D-4CD4-A8B5-9F755F930FC1}" type="pres">
      <dgm:prSet presAssocID="{58FBB425-EE7B-4669-A112-3A8BB78F55D4}" presName="Name0" presStyleCnt="0">
        <dgm:presLayoutVars>
          <dgm:dir/>
          <dgm:animLvl val="lvl"/>
          <dgm:resizeHandles val="exact"/>
        </dgm:presLayoutVars>
      </dgm:prSet>
      <dgm:spPr/>
    </dgm:pt>
    <dgm:pt modelId="{D3EC9B48-6DC6-49EA-92E2-ACB1B25A3E93}" type="pres">
      <dgm:prSet presAssocID="{DF06F9B5-B686-4744-A509-474FC8A6FAF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D26E7DB-A94D-4981-A54E-9250AA7964CD}" type="pres">
      <dgm:prSet presAssocID="{688CF98C-42FB-4327-B0B3-BD0E25CCB5C3}" presName="parTxOnlySpace" presStyleCnt="0"/>
      <dgm:spPr/>
    </dgm:pt>
    <dgm:pt modelId="{B9B89E06-8133-4186-82E2-DE4D7F73965D}" type="pres">
      <dgm:prSet presAssocID="{436685E2-5F08-491E-B9DB-7892931CCBA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2A82264-9120-404D-BE8D-F8E1B1D3B34C}" type="pres">
      <dgm:prSet presAssocID="{4CB1E3AA-0FA8-4378-A137-6A0263760613}" presName="parTxOnlySpace" presStyleCnt="0"/>
      <dgm:spPr/>
    </dgm:pt>
    <dgm:pt modelId="{175CB560-EB47-42A3-940B-C023C5B67E71}" type="pres">
      <dgm:prSet presAssocID="{F1C02D93-C498-4115-BD7E-3217A43E349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BB4EBF9-26D4-4FBF-9260-F2F8AC2A6DC6}" srcId="{58FBB425-EE7B-4669-A112-3A8BB78F55D4}" destId="{DF06F9B5-B686-4744-A509-474FC8A6FAF6}" srcOrd="0" destOrd="0" parTransId="{6CD62F83-7F8F-408D-A2D3-F6586F7E0E94}" sibTransId="{688CF98C-42FB-4327-B0B3-BD0E25CCB5C3}"/>
    <dgm:cxn modelId="{DE1F57D4-E745-4610-9FC8-FD42D882C44C}" type="presOf" srcId="{58FBB425-EE7B-4669-A112-3A8BB78F55D4}" destId="{56B32F4F-673D-4CD4-A8B5-9F755F930FC1}" srcOrd="0" destOrd="0" presId="urn:microsoft.com/office/officeart/2005/8/layout/chevron1"/>
    <dgm:cxn modelId="{A360BBD1-2E62-4BAD-A1F3-6963ED8A8495}" type="presOf" srcId="{DF06F9B5-B686-4744-A509-474FC8A6FAF6}" destId="{D3EC9B48-6DC6-49EA-92E2-ACB1B25A3E93}" srcOrd="0" destOrd="0" presId="urn:microsoft.com/office/officeart/2005/8/layout/chevron1"/>
    <dgm:cxn modelId="{419A1FE8-CB8C-45D7-BB02-8E629F67CF54}" type="presOf" srcId="{436685E2-5F08-491E-B9DB-7892931CCBA4}" destId="{B9B89E06-8133-4186-82E2-DE4D7F73965D}" srcOrd="0" destOrd="0" presId="urn:microsoft.com/office/officeart/2005/8/layout/chevron1"/>
    <dgm:cxn modelId="{5B93BD0A-F26B-46DC-988A-A2F3FF5F8D0C}" srcId="{58FBB425-EE7B-4669-A112-3A8BB78F55D4}" destId="{F1C02D93-C498-4115-BD7E-3217A43E349C}" srcOrd="2" destOrd="0" parTransId="{17D5DF4C-0C27-423C-8737-E1F82FFE1404}" sibTransId="{799994F9-6919-47BB-8557-711485EA7992}"/>
    <dgm:cxn modelId="{11028935-4E24-44A1-AFE1-AACAAFD139E5}" type="presOf" srcId="{F1C02D93-C498-4115-BD7E-3217A43E349C}" destId="{175CB560-EB47-42A3-940B-C023C5B67E71}" srcOrd="0" destOrd="0" presId="urn:microsoft.com/office/officeart/2005/8/layout/chevron1"/>
    <dgm:cxn modelId="{E2DFA72B-49D1-45AC-854D-17803B77B9CC}" srcId="{58FBB425-EE7B-4669-A112-3A8BB78F55D4}" destId="{436685E2-5F08-491E-B9DB-7892931CCBA4}" srcOrd="1" destOrd="0" parTransId="{00155E59-EB52-43B7-A749-915EE5814DE2}" sibTransId="{4CB1E3AA-0FA8-4378-A137-6A0263760613}"/>
    <dgm:cxn modelId="{DD2732B0-C767-4654-9623-E08937CF9405}" type="presParOf" srcId="{56B32F4F-673D-4CD4-A8B5-9F755F930FC1}" destId="{D3EC9B48-6DC6-49EA-92E2-ACB1B25A3E93}" srcOrd="0" destOrd="0" presId="urn:microsoft.com/office/officeart/2005/8/layout/chevron1"/>
    <dgm:cxn modelId="{5737C7A2-6E7C-4300-B9C8-148FA8FE33D7}" type="presParOf" srcId="{56B32F4F-673D-4CD4-A8B5-9F755F930FC1}" destId="{DD26E7DB-A94D-4981-A54E-9250AA7964CD}" srcOrd="1" destOrd="0" presId="urn:microsoft.com/office/officeart/2005/8/layout/chevron1"/>
    <dgm:cxn modelId="{AD33A33D-605E-4EDA-AE91-3A6EBDC8F437}" type="presParOf" srcId="{56B32F4F-673D-4CD4-A8B5-9F755F930FC1}" destId="{B9B89E06-8133-4186-82E2-DE4D7F73965D}" srcOrd="2" destOrd="0" presId="urn:microsoft.com/office/officeart/2005/8/layout/chevron1"/>
    <dgm:cxn modelId="{ECAFD6EC-498E-4C8E-8972-1F7571E2B4DD}" type="presParOf" srcId="{56B32F4F-673D-4CD4-A8B5-9F755F930FC1}" destId="{32A82264-9120-404D-BE8D-F8E1B1D3B34C}" srcOrd="3" destOrd="0" presId="urn:microsoft.com/office/officeart/2005/8/layout/chevron1"/>
    <dgm:cxn modelId="{9361C23B-C45B-41B2-B0B2-C8C6C835BBE4}" type="presParOf" srcId="{56B32F4F-673D-4CD4-A8B5-9F755F930FC1}" destId="{175CB560-EB47-42A3-940B-C023C5B67E7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9.xml><?xml version="1.0" encoding="utf-8"?>
<dgm:dataModel xmlns:dgm="http://schemas.openxmlformats.org/drawingml/2006/diagram" xmlns:a="http://schemas.openxmlformats.org/drawingml/2006/main">
  <dgm:ptLst>
    <dgm:pt modelId="{58FBB425-EE7B-4669-A112-3A8BB78F55D4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DF06F9B5-B686-4744-A509-474FC8A6FAF6}">
      <dgm:prSet phldrT="[文字]"/>
      <dgm:spPr>
        <a:solidFill>
          <a:schemeClr val="bg1"/>
        </a:solidFill>
      </dgm:spPr>
      <dgm:t>
        <a:bodyPr/>
        <a:lstStyle/>
        <a:p>
          <a:r>
            <a:rPr lang="zh-TW" altLang="en-US" dirty="0" smtClean="0">
              <a:solidFill>
                <a:schemeClr val="tx1"/>
              </a:solidFill>
            </a:rPr>
            <a:t>認養</a:t>
          </a:r>
          <a:endParaRPr lang="zh-TW" altLang="en-US" dirty="0">
            <a:solidFill>
              <a:schemeClr val="tx1"/>
            </a:solidFill>
          </a:endParaRPr>
        </a:p>
      </dgm:t>
    </dgm:pt>
    <dgm:pt modelId="{6CD62F83-7F8F-408D-A2D3-F6586F7E0E94}" type="par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688CF98C-42FB-4327-B0B3-BD0E25CCB5C3}" type="sib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F1C02D93-C498-4115-BD7E-3217A43E349C}">
      <dgm:prSet phldrT="[文字]"/>
      <dgm:spPr>
        <a:solidFill>
          <a:schemeClr val="tx1"/>
        </a:solidFill>
      </dgm:spPr>
      <dgm:t>
        <a:bodyPr/>
        <a:lstStyle/>
        <a:p>
          <a:r>
            <a:rPr lang="zh-TW" altLang="en-US" dirty="0" smtClean="0">
              <a:solidFill>
                <a:schemeClr val="bg1"/>
              </a:solidFill>
            </a:rPr>
            <a:t>審核認養</a:t>
          </a:r>
          <a:endParaRPr lang="zh-TW" altLang="en-US" dirty="0">
            <a:solidFill>
              <a:schemeClr val="bg1"/>
            </a:solidFill>
          </a:endParaRPr>
        </a:p>
      </dgm:t>
    </dgm:pt>
    <dgm:pt modelId="{17D5DF4C-0C27-423C-8737-E1F82FFE1404}" type="parTrans" cxnId="{5B93BD0A-F26B-46DC-988A-A2F3FF5F8D0C}">
      <dgm:prSet/>
      <dgm:spPr/>
      <dgm:t>
        <a:bodyPr/>
        <a:lstStyle/>
        <a:p>
          <a:endParaRPr lang="zh-TW" altLang="en-US"/>
        </a:p>
      </dgm:t>
    </dgm:pt>
    <dgm:pt modelId="{799994F9-6919-47BB-8557-711485EA7992}" type="sibTrans" cxnId="{5B93BD0A-F26B-46DC-988A-A2F3FF5F8D0C}">
      <dgm:prSet/>
      <dgm:spPr/>
      <dgm:t>
        <a:bodyPr/>
        <a:lstStyle/>
        <a:p>
          <a:endParaRPr lang="zh-TW" altLang="en-US"/>
        </a:p>
      </dgm:t>
    </dgm:pt>
    <dgm:pt modelId="{436685E2-5F08-491E-B9DB-7892931CCBA4}">
      <dgm:prSet/>
      <dgm:spPr/>
      <dgm:t>
        <a:bodyPr/>
        <a:lstStyle/>
        <a:p>
          <a:r>
            <a:rPr lang="zh-TW" altLang="en-US" smtClean="0"/>
            <a:t>導航</a:t>
          </a:r>
          <a:endParaRPr lang="zh-TW" altLang="en-US"/>
        </a:p>
      </dgm:t>
    </dgm:pt>
    <dgm:pt modelId="{00155E59-EB52-43B7-A749-915EE5814DE2}" type="parTrans" cxnId="{E2DFA72B-49D1-45AC-854D-17803B77B9CC}">
      <dgm:prSet/>
      <dgm:spPr/>
      <dgm:t>
        <a:bodyPr/>
        <a:lstStyle/>
        <a:p>
          <a:endParaRPr lang="zh-TW" altLang="en-US"/>
        </a:p>
      </dgm:t>
    </dgm:pt>
    <dgm:pt modelId="{4CB1E3AA-0FA8-4378-A137-6A0263760613}" type="sibTrans" cxnId="{E2DFA72B-49D1-45AC-854D-17803B77B9CC}">
      <dgm:prSet/>
      <dgm:spPr/>
      <dgm:t>
        <a:bodyPr/>
        <a:lstStyle/>
        <a:p>
          <a:endParaRPr lang="zh-TW" altLang="en-US"/>
        </a:p>
      </dgm:t>
    </dgm:pt>
    <dgm:pt modelId="{56B32F4F-673D-4CD4-A8B5-9F755F930FC1}" type="pres">
      <dgm:prSet presAssocID="{58FBB425-EE7B-4669-A112-3A8BB78F55D4}" presName="Name0" presStyleCnt="0">
        <dgm:presLayoutVars>
          <dgm:dir/>
          <dgm:animLvl val="lvl"/>
          <dgm:resizeHandles val="exact"/>
        </dgm:presLayoutVars>
      </dgm:prSet>
      <dgm:spPr/>
    </dgm:pt>
    <dgm:pt modelId="{D3EC9B48-6DC6-49EA-92E2-ACB1B25A3E93}" type="pres">
      <dgm:prSet presAssocID="{DF06F9B5-B686-4744-A509-474FC8A6FAF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D26E7DB-A94D-4981-A54E-9250AA7964CD}" type="pres">
      <dgm:prSet presAssocID="{688CF98C-42FB-4327-B0B3-BD0E25CCB5C3}" presName="parTxOnlySpace" presStyleCnt="0"/>
      <dgm:spPr/>
    </dgm:pt>
    <dgm:pt modelId="{B9B89E06-8133-4186-82E2-DE4D7F73965D}" type="pres">
      <dgm:prSet presAssocID="{436685E2-5F08-491E-B9DB-7892931CCBA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2A82264-9120-404D-BE8D-F8E1B1D3B34C}" type="pres">
      <dgm:prSet presAssocID="{4CB1E3AA-0FA8-4378-A137-6A0263760613}" presName="parTxOnlySpace" presStyleCnt="0"/>
      <dgm:spPr/>
    </dgm:pt>
    <dgm:pt modelId="{175CB560-EB47-42A3-940B-C023C5B67E71}" type="pres">
      <dgm:prSet presAssocID="{F1C02D93-C498-4115-BD7E-3217A43E349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114DA9D-7255-4C0B-B5BB-7250FA0136CE}" type="presOf" srcId="{436685E2-5F08-491E-B9DB-7892931CCBA4}" destId="{B9B89E06-8133-4186-82E2-DE4D7F73965D}" srcOrd="0" destOrd="0" presId="urn:microsoft.com/office/officeart/2005/8/layout/chevron1"/>
    <dgm:cxn modelId="{9BB4EBF9-26D4-4FBF-9260-F2F8AC2A6DC6}" srcId="{58FBB425-EE7B-4669-A112-3A8BB78F55D4}" destId="{DF06F9B5-B686-4744-A509-474FC8A6FAF6}" srcOrd="0" destOrd="0" parTransId="{6CD62F83-7F8F-408D-A2D3-F6586F7E0E94}" sibTransId="{688CF98C-42FB-4327-B0B3-BD0E25CCB5C3}"/>
    <dgm:cxn modelId="{5B93BD0A-F26B-46DC-988A-A2F3FF5F8D0C}" srcId="{58FBB425-EE7B-4669-A112-3A8BB78F55D4}" destId="{F1C02D93-C498-4115-BD7E-3217A43E349C}" srcOrd="2" destOrd="0" parTransId="{17D5DF4C-0C27-423C-8737-E1F82FFE1404}" sibTransId="{799994F9-6919-47BB-8557-711485EA7992}"/>
    <dgm:cxn modelId="{741D31DF-B29E-4D29-907F-9D54150D1053}" type="presOf" srcId="{F1C02D93-C498-4115-BD7E-3217A43E349C}" destId="{175CB560-EB47-42A3-940B-C023C5B67E71}" srcOrd="0" destOrd="0" presId="urn:microsoft.com/office/officeart/2005/8/layout/chevron1"/>
    <dgm:cxn modelId="{8F16B67A-5F8C-41E1-BC08-FEF9DDE51F15}" type="presOf" srcId="{DF06F9B5-B686-4744-A509-474FC8A6FAF6}" destId="{D3EC9B48-6DC6-49EA-92E2-ACB1B25A3E93}" srcOrd="0" destOrd="0" presId="urn:microsoft.com/office/officeart/2005/8/layout/chevron1"/>
    <dgm:cxn modelId="{39F26AA7-8E22-4AD2-A7D5-4B232940E1EF}" type="presOf" srcId="{58FBB425-EE7B-4669-A112-3A8BB78F55D4}" destId="{56B32F4F-673D-4CD4-A8B5-9F755F930FC1}" srcOrd="0" destOrd="0" presId="urn:microsoft.com/office/officeart/2005/8/layout/chevron1"/>
    <dgm:cxn modelId="{E2DFA72B-49D1-45AC-854D-17803B77B9CC}" srcId="{58FBB425-EE7B-4669-A112-3A8BB78F55D4}" destId="{436685E2-5F08-491E-B9DB-7892931CCBA4}" srcOrd="1" destOrd="0" parTransId="{00155E59-EB52-43B7-A749-915EE5814DE2}" sibTransId="{4CB1E3AA-0FA8-4378-A137-6A0263760613}"/>
    <dgm:cxn modelId="{1347A200-F8BE-4914-A204-FD54AB149578}" type="presParOf" srcId="{56B32F4F-673D-4CD4-A8B5-9F755F930FC1}" destId="{D3EC9B48-6DC6-49EA-92E2-ACB1B25A3E93}" srcOrd="0" destOrd="0" presId="urn:microsoft.com/office/officeart/2005/8/layout/chevron1"/>
    <dgm:cxn modelId="{A538A0C8-1410-4989-A09F-BE07749593FA}" type="presParOf" srcId="{56B32F4F-673D-4CD4-A8B5-9F755F930FC1}" destId="{DD26E7DB-A94D-4981-A54E-9250AA7964CD}" srcOrd="1" destOrd="0" presId="urn:microsoft.com/office/officeart/2005/8/layout/chevron1"/>
    <dgm:cxn modelId="{D6C3C8D8-6E50-4ABB-94C7-8136E59C3BE9}" type="presParOf" srcId="{56B32F4F-673D-4CD4-A8B5-9F755F930FC1}" destId="{B9B89E06-8133-4186-82E2-DE4D7F73965D}" srcOrd="2" destOrd="0" presId="urn:microsoft.com/office/officeart/2005/8/layout/chevron1"/>
    <dgm:cxn modelId="{D16D64D2-C4C1-4D99-A63F-AD72DC968404}" type="presParOf" srcId="{56B32F4F-673D-4CD4-A8B5-9F755F930FC1}" destId="{32A82264-9120-404D-BE8D-F8E1B1D3B34C}" srcOrd="3" destOrd="0" presId="urn:microsoft.com/office/officeart/2005/8/layout/chevron1"/>
    <dgm:cxn modelId="{1BE45ADE-E5C5-48DD-8472-64E374A4A490}" type="presParOf" srcId="{56B32F4F-673D-4CD4-A8B5-9F755F930FC1}" destId="{175CB560-EB47-42A3-940B-C023C5B67E7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查看商品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/>
      <dgm:t>
        <a:bodyPr lIns="36000" tIns="36000"/>
        <a:lstStyle/>
        <a:p>
          <a:r>
            <a:rPr lang="zh-TW" altLang="en-US" sz="1600" b="1" dirty="0" smtClean="0">
              <a:latin typeface="微軟正黑體" pitchFamily="34" charset="-120"/>
              <a:ea typeface="微軟正黑體" pitchFamily="34" charset="-120"/>
            </a:rPr>
            <a:t>新增商品</a:t>
          </a:r>
          <a:endParaRPr lang="zh-TW" altLang="en-US" sz="1600" b="1" dirty="0"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/>
      <dgm:t>
        <a:bodyPr/>
        <a:lstStyle/>
        <a:p>
          <a:r>
            <a:rPr lang="zh-TW" altLang="en-US" sz="1600" b="1" dirty="0" smtClean="0">
              <a:latin typeface="微軟正黑體" pitchFamily="34" charset="-120"/>
              <a:ea typeface="微軟正黑體" pitchFamily="34" charset="-120"/>
            </a:rPr>
            <a:t>修改商品</a:t>
          </a:r>
          <a:endParaRPr lang="zh-TW" altLang="en-US" sz="1600" b="1" dirty="0"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F4415A5-36AE-4DD3-A856-148D8E0B2573}">
      <dgm:prSet phldrT="[文字]" custT="1"/>
      <dgm:spPr/>
      <dgm:t>
        <a:bodyPr lIns="36000" tIns="36000"/>
        <a:lstStyle/>
        <a:p>
          <a:r>
            <a:rPr lang="zh-TW" altLang="en-US" sz="1600" b="1" dirty="0" smtClean="0">
              <a:latin typeface="微軟正黑體" pitchFamily="34" charset="-120"/>
              <a:ea typeface="微軟正黑體" pitchFamily="34" charset="-120"/>
            </a:rPr>
            <a:t>訂單列表</a:t>
          </a:r>
          <a:endParaRPr lang="zh-TW" altLang="en-US" sz="1600" b="1" dirty="0">
            <a:latin typeface="微軟正黑體" pitchFamily="34" charset="-120"/>
            <a:ea typeface="微軟正黑體" pitchFamily="34" charset="-120"/>
          </a:endParaRPr>
        </a:p>
      </dgm:t>
    </dgm:pt>
    <dgm:pt modelId="{3B4B0707-CE35-4D4F-8EDF-40F461B1394B}" type="parTrans" cxnId="{6FE7E0E4-B467-4366-A4E4-7D55DAC4616C}">
      <dgm:prSet/>
      <dgm:spPr/>
      <dgm:t>
        <a:bodyPr/>
        <a:lstStyle/>
        <a:p>
          <a:endParaRPr lang="zh-TW" altLang="en-US"/>
        </a:p>
      </dgm:t>
    </dgm:pt>
    <dgm:pt modelId="{70D0B316-E557-4126-BF62-A86C5B7BCDCE}" type="sibTrans" cxnId="{6FE7E0E4-B467-4366-A4E4-7D55DAC4616C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4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D4537AC1-4BBC-494A-8830-A5D8363EE4D8}" type="pres">
      <dgm:prSet presAssocID="{115F215A-30B3-45CB-ADAC-4C88C86D9C26}" presName="parTxOnly" presStyleLbl="node1" presStyleIdx="2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5205CD-2577-419B-926B-B72CCC6B9E5B}" type="pres">
      <dgm:prSet presAssocID="{308138AC-3E33-4143-B0A2-B939E1F36E9A}" presName="parTxOnlySpace" presStyleCnt="0"/>
      <dgm:spPr/>
      <dgm:t>
        <a:bodyPr/>
        <a:lstStyle/>
        <a:p>
          <a:endParaRPr lang="zh-TW" altLang="en-US"/>
        </a:p>
      </dgm:t>
    </dgm:pt>
    <dgm:pt modelId="{C5729B5D-E05B-458D-957A-3F63A02AE94F}" type="pres">
      <dgm:prSet presAssocID="{3F4415A5-36AE-4DD3-A856-148D8E0B2573}" presName="parTxOnly" presStyleLbl="node1" presStyleIdx="3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3CCEFBFE-B41D-4732-AA07-988743453953}" type="presOf" srcId="{3F4415A5-36AE-4DD3-A856-148D8E0B2573}" destId="{C5729B5D-E05B-458D-957A-3F63A02AE94F}" srcOrd="0" destOrd="0" presId="urn:microsoft.com/office/officeart/2005/8/layout/chevron1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519A49BF-450A-4608-AF6A-59E7D6BB37E5}" type="presOf" srcId="{115F215A-30B3-45CB-ADAC-4C88C86D9C26}" destId="{D4537AC1-4BBC-494A-8830-A5D8363EE4D8}" srcOrd="0" destOrd="0" presId="urn:microsoft.com/office/officeart/2005/8/layout/chevron1"/>
    <dgm:cxn modelId="{8B8C7685-3993-4EDA-9EAF-D12A3245C933}" srcId="{79FE7BC9-31E8-462C-B6AA-952CCFF278AF}" destId="{115F215A-30B3-45CB-ADAC-4C88C86D9C26}" srcOrd="2" destOrd="0" parTransId="{C019985D-4ED1-42DA-A75C-D531105C8AF4}" sibTransId="{308138AC-3E33-4143-B0A2-B939E1F36E9A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6FE7E0E4-B467-4366-A4E4-7D55DAC4616C}" srcId="{79FE7BC9-31E8-462C-B6AA-952CCFF278AF}" destId="{3F4415A5-36AE-4DD3-A856-148D8E0B2573}" srcOrd="3" destOrd="0" parTransId="{3B4B0707-CE35-4D4F-8EDF-40F461B1394B}" sibTransId="{70D0B316-E557-4126-BF62-A86C5B7BCDCE}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  <dgm:cxn modelId="{7A101DD7-3185-427B-AE11-0AF215C4F9F3}" type="presParOf" srcId="{21772D1C-A7D4-40C5-BA6C-699657108043}" destId="{B4CC1F4A-AAE9-4BC8-8E1B-962A04022CBC}" srcOrd="3" destOrd="0" presId="urn:microsoft.com/office/officeart/2005/8/layout/chevron1"/>
    <dgm:cxn modelId="{B7A57DC2-2A5B-4C52-B715-28CADAF596E4}" type="presParOf" srcId="{21772D1C-A7D4-40C5-BA6C-699657108043}" destId="{D4537AC1-4BBC-494A-8830-A5D8363EE4D8}" srcOrd="4" destOrd="0" presId="urn:microsoft.com/office/officeart/2005/8/layout/chevron1"/>
    <dgm:cxn modelId="{AEC78621-00D2-4686-96EE-48D76CB3BDAE}" type="presParOf" srcId="{21772D1C-A7D4-40C5-BA6C-699657108043}" destId="{DE5205CD-2577-419B-926B-B72CCC6B9E5B}" srcOrd="5" destOrd="0" presId="urn:microsoft.com/office/officeart/2005/8/layout/chevron1"/>
    <dgm:cxn modelId="{623A05FB-25CB-4B31-AD12-761916BF470A}" type="presParOf" srcId="{21772D1C-A7D4-40C5-BA6C-699657108043}" destId="{C5729B5D-E05B-458D-957A-3F63A02AE94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0.xml><?xml version="1.0" encoding="utf-8"?>
<dgm:dataModel xmlns:dgm="http://schemas.openxmlformats.org/drawingml/2006/diagram" xmlns:a="http://schemas.openxmlformats.org/drawingml/2006/main">
  <dgm:ptLst>
    <dgm:pt modelId="{58FBB425-EE7B-4669-A112-3A8BB78F55D4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DF06F9B5-B686-4744-A509-474FC8A6FAF6}">
      <dgm:prSet phldrT="[文字]"/>
      <dgm:spPr>
        <a:solidFill>
          <a:schemeClr val="bg1"/>
        </a:solidFill>
      </dgm:spPr>
      <dgm:t>
        <a:bodyPr/>
        <a:lstStyle/>
        <a:p>
          <a:r>
            <a:rPr lang="zh-TW" altLang="en-US" dirty="0" smtClean="0">
              <a:solidFill>
                <a:schemeClr val="tx1"/>
              </a:solidFill>
            </a:rPr>
            <a:t>認養</a:t>
          </a:r>
          <a:endParaRPr lang="zh-TW" altLang="en-US" dirty="0">
            <a:solidFill>
              <a:schemeClr val="tx1"/>
            </a:solidFill>
          </a:endParaRPr>
        </a:p>
      </dgm:t>
    </dgm:pt>
    <dgm:pt modelId="{6CD62F83-7F8F-408D-A2D3-F6586F7E0E94}" type="par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688CF98C-42FB-4327-B0B3-BD0E25CCB5C3}" type="sib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F1C02D93-C498-4115-BD7E-3217A43E349C}">
      <dgm:prSet phldrT="[文字]"/>
      <dgm:spPr>
        <a:solidFill>
          <a:schemeClr val="tx1"/>
        </a:solidFill>
      </dgm:spPr>
      <dgm:t>
        <a:bodyPr/>
        <a:lstStyle/>
        <a:p>
          <a:r>
            <a:rPr lang="zh-TW" altLang="en-US" dirty="0" smtClean="0">
              <a:solidFill>
                <a:schemeClr val="bg1"/>
              </a:solidFill>
            </a:rPr>
            <a:t>審核認養</a:t>
          </a:r>
          <a:endParaRPr lang="zh-TW" altLang="en-US" dirty="0">
            <a:solidFill>
              <a:schemeClr val="bg1"/>
            </a:solidFill>
          </a:endParaRPr>
        </a:p>
      </dgm:t>
    </dgm:pt>
    <dgm:pt modelId="{17D5DF4C-0C27-423C-8737-E1F82FFE1404}" type="parTrans" cxnId="{5B93BD0A-F26B-46DC-988A-A2F3FF5F8D0C}">
      <dgm:prSet/>
      <dgm:spPr/>
      <dgm:t>
        <a:bodyPr/>
        <a:lstStyle/>
        <a:p>
          <a:endParaRPr lang="zh-TW" altLang="en-US"/>
        </a:p>
      </dgm:t>
    </dgm:pt>
    <dgm:pt modelId="{799994F9-6919-47BB-8557-711485EA7992}" type="sibTrans" cxnId="{5B93BD0A-F26B-46DC-988A-A2F3FF5F8D0C}">
      <dgm:prSet/>
      <dgm:spPr/>
      <dgm:t>
        <a:bodyPr/>
        <a:lstStyle/>
        <a:p>
          <a:endParaRPr lang="zh-TW" altLang="en-US"/>
        </a:p>
      </dgm:t>
    </dgm:pt>
    <dgm:pt modelId="{436685E2-5F08-491E-B9DB-7892931CCBA4}">
      <dgm:prSet/>
      <dgm:spPr/>
      <dgm:t>
        <a:bodyPr/>
        <a:lstStyle/>
        <a:p>
          <a:r>
            <a:rPr lang="zh-TW" altLang="en-US" smtClean="0"/>
            <a:t>導航</a:t>
          </a:r>
          <a:endParaRPr lang="zh-TW" altLang="en-US"/>
        </a:p>
      </dgm:t>
    </dgm:pt>
    <dgm:pt modelId="{00155E59-EB52-43B7-A749-915EE5814DE2}" type="parTrans" cxnId="{E2DFA72B-49D1-45AC-854D-17803B77B9CC}">
      <dgm:prSet/>
      <dgm:spPr/>
      <dgm:t>
        <a:bodyPr/>
        <a:lstStyle/>
        <a:p>
          <a:endParaRPr lang="zh-TW" altLang="en-US"/>
        </a:p>
      </dgm:t>
    </dgm:pt>
    <dgm:pt modelId="{4CB1E3AA-0FA8-4378-A137-6A0263760613}" type="sibTrans" cxnId="{E2DFA72B-49D1-45AC-854D-17803B77B9CC}">
      <dgm:prSet/>
      <dgm:spPr/>
      <dgm:t>
        <a:bodyPr/>
        <a:lstStyle/>
        <a:p>
          <a:endParaRPr lang="zh-TW" altLang="en-US"/>
        </a:p>
      </dgm:t>
    </dgm:pt>
    <dgm:pt modelId="{56B32F4F-673D-4CD4-A8B5-9F755F930FC1}" type="pres">
      <dgm:prSet presAssocID="{58FBB425-EE7B-4669-A112-3A8BB78F55D4}" presName="Name0" presStyleCnt="0">
        <dgm:presLayoutVars>
          <dgm:dir/>
          <dgm:animLvl val="lvl"/>
          <dgm:resizeHandles val="exact"/>
        </dgm:presLayoutVars>
      </dgm:prSet>
      <dgm:spPr/>
    </dgm:pt>
    <dgm:pt modelId="{D3EC9B48-6DC6-49EA-92E2-ACB1B25A3E93}" type="pres">
      <dgm:prSet presAssocID="{DF06F9B5-B686-4744-A509-474FC8A6FAF6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D26E7DB-A94D-4981-A54E-9250AA7964CD}" type="pres">
      <dgm:prSet presAssocID="{688CF98C-42FB-4327-B0B3-BD0E25CCB5C3}" presName="parTxOnlySpace" presStyleCnt="0"/>
      <dgm:spPr/>
    </dgm:pt>
    <dgm:pt modelId="{B9B89E06-8133-4186-82E2-DE4D7F73965D}" type="pres">
      <dgm:prSet presAssocID="{436685E2-5F08-491E-B9DB-7892931CCBA4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2A82264-9120-404D-BE8D-F8E1B1D3B34C}" type="pres">
      <dgm:prSet presAssocID="{4CB1E3AA-0FA8-4378-A137-6A0263760613}" presName="parTxOnlySpace" presStyleCnt="0"/>
      <dgm:spPr/>
    </dgm:pt>
    <dgm:pt modelId="{175CB560-EB47-42A3-940B-C023C5B67E71}" type="pres">
      <dgm:prSet presAssocID="{F1C02D93-C498-4115-BD7E-3217A43E349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3391218-CE34-4026-B9ED-3723BF29EA9B}" type="presOf" srcId="{F1C02D93-C498-4115-BD7E-3217A43E349C}" destId="{175CB560-EB47-42A3-940B-C023C5B67E71}" srcOrd="0" destOrd="0" presId="urn:microsoft.com/office/officeart/2005/8/layout/chevron1"/>
    <dgm:cxn modelId="{4E58F5CB-3072-49AE-9C19-7C96239855AD}" type="presOf" srcId="{58FBB425-EE7B-4669-A112-3A8BB78F55D4}" destId="{56B32F4F-673D-4CD4-A8B5-9F755F930FC1}" srcOrd="0" destOrd="0" presId="urn:microsoft.com/office/officeart/2005/8/layout/chevron1"/>
    <dgm:cxn modelId="{9BB4EBF9-26D4-4FBF-9260-F2F8AC2A6DC6}" srcId="{58FBB425-EE7B-4669-A112-3A8BB78F55D4}" destId="{DF06F9B5-B686-4744-A509-474FC8A6FAF6}" srcOrd="0" destOrd="0" parTransId="{6CD62F83-7F8F-408D-A2D3-F6586F7E0E94}" sibTransId="{688CF98C-42FB-4327-B0B3-BD0E25CCB5C3}"/>
    <dgm:cxn modelId="{5B93BD0A-F26B-46DC-988A-A2F3FF5F8D0C}" srcId="{58FBB425-EE7B-4669-A112-3A8BB78F55D4}" destId="{F1C02D93-C498-4115-BD7E-3217A43E349C}" srcOrd="2" destOrd="0" parTransId="{17D5DF4C-0C27-423C-8737-E1F82FFE1404}" sibTransId="{799994F9-6919-47BB-8557-711485EA7992}"/>
    <dgm:cxn modelId="{E2DFA72B-49D1-45AC-854D-17803B77B9CC}" srcId="{58FBB425-EE7B-4669-A112-3A8BB78F55D4}" destId="{436685E2-5F08-491E-B9DB-7892931CCBA4}" srcOrd="1" destOrd="0" parTransId="{00155E59-EB52-43B7-A749-915EE5814DE2}" sibTransId="{4CB1E3AA-0FA8-4378-A137-6A0263760613}"/>
    <dgm:cxn modelId="{E3D4C975-CD77-45FA-8C76-09D5F76D5DA5}" type="presOf" srcId="{436685E2-5F08-491E-B9DB-7892931CCBA4}" destId="{B9B89E06-8133-4186-82E2-DE4D7F73965D}" srcOrd="0" destOrd="0" presId="urn:microsoft.com/office/officeart/2005/8/layout/chevron1"/>
    <dgm:cxn modelId="{4EFFAF6D-0717-4CAA-83CA-6B00248556CC}" type="presOf" srcId="{DF06F9B5-B686-4744-A509-474FC8A6FAF6}" destId="{D3EC9B48-6DC6-49EA-92E2-ACB1B25A3E93}" srcOrd="0" destOrd="0" presId="urn:microsoft.com/office/officeart/2005/8/layout/chevron1"/>
    <dgm:cxn modelId="{AC927BBC-B99B-41DA-84C6-D2DB787F8128}" type="presParOf" srcId="{56B32F4F-673D-4CD4-A8B5-9F755F930FC1}" destId="{D3EC9B48-6DC6-49EA-92E2-ACB1B25A3E93}" srcOrd="0" destOrd="0" presId="urn:microsoft.com/office/officeart/2005/8/layout/chevron1"/>
    <dgm:cxn modelId="{9CE47129-AC28-4DDE-96CC-689838FD42A8}" type="presParOf" srcId="{56B32F4F-673D-4CD4-A8B5-9F755F930FC1}" destId="{DD26E7DB-A94D-4981-A54E-9250AA7964CD}" srcOrd="1" destOrd="0" presId="urn:microsoft.com/office/officeart/2005/8/layout/chevron1"/>
    <dgm:cxn modelId="{B5056AE6-4D28-48C1-B12B-D6C5C7000D6E}" type="presParOf" srcId="{56B32F4F-673D-4CD4-A8B5-9F755F930FC1}" destId="{B9B89E06-8133-4186-82E2-DE4D7F73965D}" srcOrd="2" destOrd="0" presId="urn:microsoft.com/office/officeart/2005/8/layout/chevron1"/>
    <dgm:cxn modelId="{F0056EC8-A57F-42EA-BD86-11C64F992160}" type="presParOf" srcId="{56B32F4F-673D-4CD4-A8B5-9F755F930FC1}" destId="{32A82264-9120-404D-BE8D-F8E1B1D3B34C}" srcOrd="3" destOrd="0" presId="urn:microsoft.com/office/officeart/2005/8/layout/chevron1"/>
    <dgm:cxn modelId="{5804EAEB-25ED-4BF1-9B69-0D5EE0D1992A}" type="presParOf" srcId="{56B32F4F-673D-4CD4-A8B5-9F755F930FC1}" destId="{175CB560-EB47-42A3-940B-C023C5B67E7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1.xml><?xml version="1.0" encoding="utf-8"?>
<dgm:dataModel xmlns:dgm="http://schemas.openxmlformats.org/drawingml/2006/diagram" xmlns:a="http://schemas.openxmlformats.org/drawingml/2006/main">
  <dgm:ptLst>
    <dgm:pt modelId="{58FBB425-EE7B-4669-A112-3A8BB78F55D4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DF06F9B5-B686-4744-A509-474FC8A6FAF6}">
      <dgm:prSet phldrT="[文字]"/>
      <dgm:spPr>
        <a:solidFill>
          <a:schemeClr val="tx1"/>
        </a:solidFill>
      </dgm:spPr>
      <dgm:t>
        <a:bodyPr/>
        <a:lstStyle/>
        <a:p>
          <a:r>
            <a:rPr lang="zh-TW" altLang="en-US" dirty="0" smtClean="0">
              <a:solidFill>
                <a:schemeClr val="bg1"/>
              </a:solidFill>
            </a:rPr>
            <a:t>傳送訊息</a:t>
          </a:r>
          <a:endParaRPr lang="zh-TW" altLang="en-US" dirty="0">
            <a:solidFill>
              <a:schemeClr val="bg1"/>
            </a:solidFill>
          </a:endParaRPr>
        </a:p>
      </dgm:t>
    </dgm:pt>
    <dgm:pt modelId="{6CD62F83-7F8F-408D-A2D3-F6586F7E0E94}" type="par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688CF98C-42FB-4327-B0B3-BD0E25CCB5C3}" type="sib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436685E2-5F08-491E-B9DB-7892931CCBA4}">
      <dgm:prSet/>
      <dgm:spPr/>
      <dgm:t>
        <a:bodyPr/>
        <a:lstStyle/>
        <a:p>
          <a:r>
            <a:rPr lang="zh-TW" altLang="en-US" dirty="0" smtClean="0"/>
            <a:t>拍照上傳</a:t>
          </a:r>
          <a:endParaRPr lang="zh-TW" altLang="en-US" dirty="0"/>
        </a:p>
      </dgm:t>
    </dgm:pt>
    <dgm:pt modelId="{00155E59-EB52-43B7-A749-915EE5814DE2}" type="parTrans" cxnId="{E2DFA72B-49D1-45AC-854D-17803B77B9CC}">
      <dgm:prSet/>
      <dgm:spPr/>
      <dgm:t>
        <a:bodyPr/>
        <a:lstStyle/>
        <a:p>
          <a:endParaRPr lang="zh-TW" altLang="en-US"/>
        </a:p>
      </dgm:t>
    </dgm:pt>
    <dgm:pt modelId="{4CB1E3AA-0FA8-4378-A137-6A0263760613}" type="sibTrans" cxnId="{E2DFA72B-49D1-45AC-854D-17803B77B9CC}">
      <dgm:prSet/>
      <dgm:spPr/>
      <dgm:t>
        <a:bodyPr/>
        <a:lstStyle/>
        <a:p>
          <a:endParaRPr lang="zh-TW" altLang="en-US"/>
        </a:p>
      </dgm:t>
    </dgm:pt>
    <dgm:pt modelId="{56B32F4F-673D-4CD4-A8B5-9F755F930FC1}" type="pres">
      <dgm:prSet presAssocID="{58FBB425-EE7B-4669-A112-3A8BB78F55D4}" presName="Name0" presStyleCnt="0">
        <dgm:presLayoutVars>
          <dgm:dir/>
          <dgm:animLvl val="lvl"/>
          <dgm:resizeHandles val="exact"/>
        </dgm:presLayoutVars>
      </dgm:prSet>
      <dgm:spPr/>
    </dgm:pt>
    <dgm:pt modelId="{D3EC9B48-6DC6-49EA-92E2-ACB1B25A3E93}" type="pres">
      <dgm:prSet presAssocID="{DF06F9B5-B686-4744-A509-474FC8A6FAF6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D26E7DB-A94D-4981-A54E-9250AA7964CD}" type="pres">
      <dgm:prSet presAssocID="{688CF98C-42FB-4327-B0B3-BD0E25CCB5C3}" presName="parTxOnlySpace" presStyleCnt="0"/>
      <dgm:spPr/>
    </dgm:pt>
    <dgm:pt modelId="{B9B89E06-8133-4186-82E2-DE4D7F73965D}" type="pres">
      <dgm:prSet presAssocID="{436685E2-5F08-491E-B9DB-7892931CCBA4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7619162-BCCE-4B43-929B-5ED2CF6259C4}" type="presOf" srcId="{DF06F9B5-B686-4744-A509-474FC8A6FAF6}" destId="{D3EC9B48-6DC6-49EA-92E2-ACB1B25A3E93}" srcOrd="0" destOrd="0" presId="urn:microsoft.com/office/officeart/2005/8/layout/chevron1"/>
    <dgm:cxn modelId="{CACAC148-4961-4409-B0D7-A513E0E69763}" type="presOf" srcId="{58FBB425-EE7B-4669-A112-3A8BB78F55D4}" destId="{56B32F4F-673D-4CD4-A8B5-9F755F930FC1}" srcOrd="0" destOrd="0" presId="urn:microsoft.com/office/officeart/2005/8/layout/chevron1"/>
    <dgm:cxn modelId="{9BB4EBF9-26D4-4FBF-9260-F2F8AC2A6DC6}" srcId="{58FBB425-EE7B-4669-A112-3A8BB78F55D4}" destId="{DF06F9B5-B686-4744-A509-474FC8A6FAF6}" srcOrd="0" destOrd="0" parTransId="{6CD62F83-7F8F-408D-A2D3-F6586F7E0E94}" sibTransId="{688CF98C-42FB-4327-B0B3-BD0E25CCB5C3}"/>
    <dgm:cxn modelId="{E2DFA72B-49D1-45AC-854D-17803B77B9CC}" srcId="{58FBB425-EE7B-4669-A112-3A8BB78F55D4}" destId="{436685E2-5F08-491E-B9DB-7892931CCBA4}" srcOrd="1" destOrd="0" parTransId="{00155E59-EB52-43B7-A749-915EE5814DE2}" sibTransId="{4CB1E3AA-0FA8-4378-A137-6A0263760613}"/>
    <dgm:cxn modelId="{CABA7C8B-B84C-4A8A-BC01-61ACAB6ABD2A}" type="presOf" srcId="{436685E2-5F08-491E-B9DB-7892931CCBA4}" destId="{B9B89E06-8133-4186-82E2-DE4D7F73965D}" srcOrd="0" destOrd="0" presId="urn:microsoft.com/office/officeart/2005/8/layout/chevron1"/>
    <dgm:cxn modelId="{2EC0D537-5F5A-43DF-B8A2-59E157989BBA}" type="presParOf" srcId="{56B32F4F-673D-4CD4-A8B5-9F755F930FC1}" destId="{D3EC9B48-6DC6-49EA-92E2-ACB1B25A3E93}" srcOrd="0" destOrd="0" presId="urn:microsoft.com/office/officeart/2005/8/layout/chevron1"/>
    <dgm:cxn modelId="{C74A69E0-E505-4AD1-B9AD-6D656EF7486C}" type="presParOf" srcId="{56B32F4F-673D-4CD4-A8B5-9F755F930FC1}" destId="{DD26E7DB-A94D-4981-A54E-9250AA7964CD}" srcOrd="1" destOrd="0" presId="urn:microsoft.com/office/officeart/2005/8/layout/chevron1"/>
    <dgm:cxn modelId="{E2B359C4-B485-4DCE-96AF-27E32D075D36}" type="presParOf" srcId="{56B32F4F-673D-4CD4-A8B5-9F755F930FC1}" destId="{B9B89E06-8133-4186-82E2-DE4D7F73965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2.xml><?xml version="1.0" encoding="utf-8"?>
<dgm:dataModel xmlns:dgm="http://schemas.openxmlformats.org/drawingml/2006/diagram" xmlns:a="http://schemas.openxmlformats.org/drawingml/2006/main">
  <dgm:ptLst>
    <dgm:pt modelId="{58FBB425-EE7B-4669-A112-3A8BB78F55D4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DF06F9B5-B686-4744-A509-474FC8A6FAF6}">
      <dgm:prSet phldrT="[文字]"/>
      <dgm:spPr>
        <a:solidFill>
          <a:schemeClr val="tx1"/>
        </a:solidFill>
      </dgm:spPr>
      <dgm:t>
        <a:bodyPr/>
        <a:lstStyle/>
        <a:p>
          <a:r>
            <a:rPr lang="zh-TW" altLang="en-US" dirty="0" smtClean="0">
              <a:solidFill>
                <a:schemeClr val="bg1"/>
              </a:solidFill>
            </a:rPr>
            <a:t>傳送訊息</a:t>
          </a:r>
          <a:endParaRPr lang="zh-TW" altLang="en-US" dirty="0">
            <a:solidFill>
              <a:schemeClr val="bg1"/>
            </a:solidFill>
          </a:endParaRPr>
        </a:p>
      </dgm:t>
    </dgm:pt>
    <dgm:pt modelId="{6CD62F83-7F8F-408D-A2D3-F6586F7E0E94}" type="par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688CF98C-42FB-4327-B0B3-BD0E25CCB5C3}" type="sib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436685E2-5F08-491E-B9DB-7892931CCBA4}">
      <dgm:prSet/>
      <dgm:spPr/>
      <dgm:t>
        <a:bodyPr/>
        <a:lstStyle/>
        <a:p>
          <a:r>
            <a:rPr lang="zh-TW" altLang="en-US" dirty="0" smtClean="0"/>
            <a:t>拍照上傳</a:t>
          </a:r>
          <a:endParaRPr lang="zh-TW" altLang="en-US" dirty="0"/>
        </a:p>
      </dgm:t>
    </dgm:pt>
    <dgm:pt modelId="{00155E59-EB52-43B7-A749-915EE5814DE2}" type="parTrans" cxnId="{E2DFA72B-49D1-45AC-854D-17803B77B9CC}">
      <dgm:prSet/>
      <dgm:spPr/>
      <dgm:t>
        <a:bodyPr/>
        <a:lstStyle/>
        <a:p>
          <a:endParaRPr lang="zh-TW" altLang="en-US"/>
        </a:p>
      </dgm:t>
    </dgm:pt>
    <dgm:pt modelId="{4CB1E3AA-0FA8-4378-A137-6A0263760613}" type="sibTrans" cxnId="{E2DFA72B-49D1-45AC-854D-17803B77B9CC}">
      <dgm:prSet/>
      <dgm:spPr/>
      <dgm:t>
        <a:bodyPr/>
        <a:lstStyle/>
        <a:p>
          <a:endParaRPr lang="zh-TW" altLang="en-US"/>
        </a:p>
      </dgm:t>
    </dgm:pt>
    <dgm:pt modelId="{56B32F4F-673D-4CD4-A8B5-9F755F930FC1}" type="pres">
      <dgm:prSet presAssocID="{58FBB425-EE7B-4669-A112-3A8BB78F55D4}" presName="Name0" presStyleCnt="0">
        <dgm:presLayoutVars>
          <dgm:dir/>
          <dgm:animLvl val="lvl"/>
          <dgm:resizeHandles val="exact"/>
        </dgm:presLayoutVars>
      </dgm:prSet>
      <dgm:spPr/>
    </dgm:pt>
    <dgm:pt modelId="{D3EC9B48-6DC6-49EA-92E2-ACB1B25A3E93}" type="pres">
      <dgm:prSet presAssocID="{DF06F9B5-B686-4744-A509-474FC8A6FAF6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D26E7DB-A94D-4981-A54E-9250AA7964CD}" type="pres">
      <dgm:prSet presAssocID="{688CF98C-42FB-4327-B0B3-BD0E25CCB5C3}" presName="parTxOnlySpace" presStyleCnt="0"/>
      <dgm:spPr/>
    </dgm:pt>
    <dgm:pt modelId="{B9B89E06-8133-4186-82E2-DE4D7F73965D}" type="pres">
      <dgm:prSet presAssocID="{436685E2-5F08-491E-B9DB-7892931CCBA4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13F81E8-C370-40A7-BA51-5DE16E302415}" type="presOf" srcId="{DF06F9B5-B686-4744-A509-474FC8A6FAF6}" destId="{D3EC9B48-6DC6-49EA-92E2-ACB1B25A3E93}" srcOrd="0" destOrd="0" presId="urn:microsoft.com/office/officeart/2005/8/layout/chevron1"/>
    <dgm:cxn modelId="{0D7F1B91-D4E4-45A5-B0E6-B39370735CEB}" type="presOf" srcId="{58FBB425-EE7B-4669-A112-3A8BB78F55D4}" destId="{56B32F4F-673D-4CD4-A8B5-9F755F930FC1}" srcOrd="0" destOrd="0" presId="urn:microsoft.com/office/officeart/2005/8/layout/chevron1"/>
    <dgm:cxn modelId="{9BB4EBF9-26D4-4FBF-9260-F2F8AC2A6DC6}" srcId="{58FBB425-EE7B-4669-A112-3A8BB78F55D4}" destId="{DF06F9B5-B686-4744-A509-474FC8A6FAF6}" srcOrd="0" destOrd="0" parTransId="{6CD62F83-7F8F-408D-A2D3-F6586F7E0E94}" sibTransId="{688CF98C-42FB-4327-B0B3-BD0E25CCB5C3}"/>
    <dgm:cxn modelId="{18DEBA79-F4F9-4D04-87E9-B81B70F68BD2}" type="presOf" srcId="{436685E2-5F08-491E-B9DB-7892931CCBA4}" destId="{B9B89E06-8133-4186-82E2-DE4D7F73965D}" srcOrd="0" destOrd="0" presId="urn:microsoft.com/office/officeart/2005/8/layout/chevron1"/>
    <dgm:cxn modelId="{E2DFA72B-49D1-45AC-854D-17803B77B9CC}" srcId="{58FBB425-EE7B-4669-A112-3A8BB78F55D4}" destId="{436685E2-5F08-491E-B9DB-7892931CCBA4}" srcOrd="1" destOrd="0" parTransId="{00155E59-EB52-43B7-A749-915EE5814DE2}" sibTransId="{4CB1E3AA-0FA8-4378-A137-6A0263760613}"/>
    <dgm:cxn modelId="{D0C87184-0E30-4497-8930-8452FF4F957F}" type="presParOf" srcId="{56B32F4F-673D-4CD4-A8B5-9F755F930FC1}" destId="{D3EC9B48-6DC6-49EA-92E2-ACB1B25A3E93}" srcOrd="0" destOrd="0" presId="urn:microsoft.com/office/officeart/2005/8/layout/chevron1"/>
    <dgm:cxn modelId="{4A56A73F-DF0D-4DDF-B9CE-631CE1C8B0C8}" type="presParOf" srcId="{56B32F4F-673D-4CD4-A8B5-9F755F930FC1}" destId="{DD26E7DB-A94D-4981-A54E-9250AA7964CD}" srcOrd="1" destOrd="0" presId="urn:microsoft.com/office/officeart/2005/8/layout/chevron1"/>
    <dgm:cxn modelId="{68695A34-9495-45A4-B51E-838D12020914}" type="presParOf" srcId="{56B32F4F-673D-4CD4-A8B5-9F755F930FC1}" destId="{B9B89E06-8133-4186-82E2-DE4D7F73965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3.xml><?xml version="1.0" encoding="utf-8"?>
<dgm:dataModel xmlns:dgm="http://schemas.openxmlformats.org/drawingml/2006/diagram" xmlns:a="http://schemas.openxmlformats.org/drawingml/2006/main">
  <dgm:ptLst>
    <dgm:pt modelId="{58FBB425-EE7B-4669-A112-3A8BB78F55D4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DF06F9B5-B686-4744-A509-474FC8A6FAF6}">
      <dgm:prSet phldrT="[文字]"/>
      <dgm:spPr>
        <a:solidFill>
          <a:schemeClr val="bg1"/>
        </a:solidFill>
      </dgm:spPr>
      <dgm:t>
        <a:bodyPr/>
        <a:lstStyle/>
        <a:p>
          <a:r>
            <a:rPr lang="zh-TW" altLang="en-US" dirty="0" smtClean="0">
              <a:solidFill>
                <a:schemeClr val="tx1"/>
              </a:solidFill>
            </a:rPr>
            <a:t>傳送訊息</a:t>
          </a:r>
          <a:endParaRPr lang="zh-TW" altLang="en-US" dirty="0">
            <a:solidFill>
              <a:schemeClr val="tx1"/>
            </a:solidFill>
          </a:endParaRPr>
        </a:p>
      </dgm:t>
    </dgm:pt>
    <dgm:pt modelId="{6CD62F83-7F8F-408D-A2D3-F6586F7E0E94}" type="par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688CF98C-42FB-4327-B0B3-BD0E25CCB5C3}" type="sib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436685E2-5F08-491E-B9DB-7892931CCBA4}">
      <dgm:prSet/>
      <dgm:spPr>
        <a:solidFill>
          <a:schemeClr val="tx1"/>
        </a:solidFill>
      </dgm:spPr>
      <dgm:t>
        <a:bodyPr/>
        <a:lstStyle/>
        <a:p>
          <a:r>
            <a:rPr lang="zh-TW" altLang="en-US" dirty="0" smtClean="0">
              <a:solidFill>
                <a:schemeClr val="bg1"/>
              </a:solidFill>
            </a:rPr>
            <a:t>拍照上傳</a:t>
          </a:r>
          <a:endParaRPr lang="zh-TW" altLang="en-US" dirty="0">
            <a:solidFill>
              <a:schemeClr val="bg1"/>
            </a:solidFill>
          </a:endParaRPr>
        </a:p>
      </dgm:t>
    </dgm:pt>
    <dgm:pt modelId="{00155E59-EB52-43B7-A749-915EE5814DE2}" type="parTrans" cxnId="{E2DFA72B-49D1-45AC-854D-17803B77B9CC}">
      <dgm:prSet/>
      <dgm:spPr/>
      <dgm:t>
        <a:bodyPr/>
        <a:lstStyle/>
        <a:p>
          <a:endParaRPr lang="zh-TW" altLang="en-US"/>
        </a:p>
      </dgm:t>
    </dgm:pt>
    <dgm:pt modelId="{4CB1E3AA-0FA8-4378-A137-6A0263760613}" type="sibTrans" cxnId="{E2DFA72B-49D1-45AC-854D-17803B77B9CC}">
      <dgm:prSet/>
      <dgm:spPr/>
      <dgm:t>
        <a:bodyPr/>
        <a:lstStyle/>
        <a:p>
          <a:endParaRPr lang="zh-TW" altLang="en-US"/>
        </a:p>
      </dgm:t>
    </dgm:pt>
    <dgm:pt modelId="{56B32F4F-673D-4CD4-A8B5-9F755F930FC1}" type="pres">
      <dgm:prSet presAssocID="{58FBB425-EE7B-4669-A112-3A8BB78F55D4}" presName="Name0" presStyleCnt="0">
        <dgm:presLayoutVars>
          <dgm:dir/>
          <dgm:animLvl val="lvl"/>
          <dgm:resizeHandles val="exact"/>
        </dgm:presLayoutVars>
      </dgm:prSet>
      <dgm:spPr/>
    </dgm:pt>
    <dgm:pt modelId="{D3EC9B48-6DC6-49EA-92E2-ACB1B25A3E93}" type="pres">
      <dgm:prSet presAssocID="{DF06F9B5-B686-4744-A509-474FC8A6FAF6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D26E7DB-A94D-4981-A54E-9250AA7964CD}" type="pres">
      <dgm:prSet presAssocID="{688CF98C-42FB-4327-B0B3-BD0E25CCB5C3}" presName="parTxOnlySpace" presStyleCnt="0"/>
      <dgm:spPr/>
    </dgm:pt>
    <dgm:pt modelId="{B9B89E06-8133-4186-82E2-DE4D7F73965D}" type="pres">
      <dgm:prSet presAssocID="{436685E2-5F08-491E-B9DB-7892931CCBA4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ABBDEFF-C65E-4D2D-B14F-89A644E9E2BC}" type="presOf" srcId="{DF06F9B5-B686-4744-A509-474FC8A6FAF6}" destId="{D3EC9B48-6DC6-49EA-92E2-ACB1B25A3E93}" srcOrd="0" destOrd="0" presId="urn:microsoft.com/office/officeart/2005/8/layout/chevron1"/>
    <dgm:cxn modelId="{DF3CF40D-1448-4F26-BE1C-A043163DEDC3}" type="presOf" srcId="{436685E2-5F08-491E-B9DB-7892931CCBA4}" destId="{B9B89E06-8133-4186-82E2-DE4D7F73965D}" srcOrd="0" destOrd="0" presId="urn:microsoft.com/office/officeart/2005/8/layout/chevron1"/>
    <dgm:cxn modelId="{9BB4EBF9-26D4-4FBF-9260-F2F8AC2A6DC6}" srcId="{58FBB425-EE7B-4669-A112-3A8BB78F55D4}" destId="{DF06F9B5-B686-4744-A509-474FC8A6FAF6}" srcOrd="0" destOrd="0" parTransId="{6CD62F83-7F8F-408D-A2D3-F6586F7E0E94}" sibTransId="{688CF98C-42FB-4327-B0B3-BD0E25CCB5C3}"/>
    <dgm:cxn modelId="{E2DFA72B-49D1-45AC-854D-17803B77B9CC}" srcId="{58FBB425-EE7B-4669-A112-3A8BB78F55D4}" destId="{436685E2-5F08-491E-B9DB-7892931CCBA4}" srcOrd="1" destOrd="0" parTransId="{00155E59-EB52-43B7-A749-915EE5814DE2}" sibTransId="{4CB1E3AA-0FA8-4378-A137-6A0263760613}"/>
    <dgm:cxn modelId="{77858840-2E4A-4E59-AB3F-E9323F7D2354}" type="presOf" srcId="{58FBB425-EE7B-4669-A112-3A8BB78F55D4}" destId="{56B32F4F-673D-4CD4-A8B5-9F755F930FC1}" srcOrd="0" destOrd="0" presId="urn:microsoft.com/office/officeart/2005/8/layout/chevron1"/>
    <dgm:cxn modelId="{F40D4992-F3CF-4D1F-8478-51006CEA06DD}" type="presParOf" srcId="{56B32F4F-673D-4CD4-A8B5-9F755F930FC1}" destId="{D3EC9B48-6DC6-49EA-92E2-ACB1B25A3E93}" srcOrd="0" destOrd="0" presId="urn:microsoft.com/office/officeart/2005/8/layout/chevron1"/>
    <dgm:cxn modelId="{19F879C7-8877-4762-889B-2505AAF89DA8}" type="presParOf" srcId="{56B32F4F-673D-4CD4-A8B5-9F755F930FC1}" destId="{DD26E7DB-A94D-4981-A54E-9250AA7964CD}" srcOrd="1" destOrd="0" presId="urn:microsoft.com/office/officeart/2005/8/layout/chevron1"/>
    <dgm:cxn modelId="{D8D11A48-799B-4522-92F1-70D68F408360}" type="presParOf" srcId="{56B32F4F-673D-4CD4-A8B5-9F755F930FC1}" destId="{B9B89E06-8133-4186-82E2-DE4D7F73965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4.xml><?xml version="1.0" encoding="utf-8"?>
<dgm:dataModel xmlns:dgm="http://schemas.openxmlformats.org/drawingml/2006/diagram" xmlns:a="http://schemas.openxmlformats.org/drawingml/2006/main">
  <dgm:ptLst>
    <dgm:pt modelId="{58FBB425-EE7B-4669-A112-3A8BB78F55D4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DF06F9B5-B686-4744-A509-474FC8A6FAF6}">
      <dgm:prSet phldrT="[文字]"/>
      <dgm:spPr>
        <a:solidFill>
          <a:schemeClr val="bg1"/>
        </a:solidFill>
      </dgm:spPr>
      <dgm:t>
        <a:bodyPr/>
        <a:lstStyle/>
        <a:p>
          <a:r>
            <a:rPr lang="zh-TW" altLang="en-US" dirty="0" smtClean="0">
              <a:solidFill>
                <a:schemeClr val="tx1"/>
              </a:solidFill>
            </a:rPr>
            <a:t>傳送訊息</a:t>
          </a:r>
          <a:endParaRPr lang="zh-TW" altLang="en-US" dirty="0">
            <a:solidFill>
              <a:schemeClr val="tx1"/>
            </a:solidFill>
          </a:endParaRPr>
        </a:p>
      </dgm:t>
    </dgm:pt>
    <dgm:pt modelId="{6CD62F83-7F8F-408D-A2D3-F6586F7E0E94}" type="par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688CF98C-42FB-4327-B0B3-BD0E25CCB5C3}" type="sib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436685E2-5F08-491E-B9DB-7892931CCBA4}">
      <dgm:prSet/>
      <dgm:spPr>
        <a:solidFill>
          <a:schemeClr val="tx1"/>
        </a:solidFill>
      </dgm:spPr>
      <dgm:t>
        <a:bodyPr/>
        <a:lstStyle/>
        <a:p>
          <a:r>
            <a:rPr lang="zh-TW" altLang="en-US" dirty="0" smtClean="0">
              <a:solidFill>
                <a:schemeClr val="bg1"/>
              </a:solidFill>
            </a:rPr>
            <a:t>拍照上傳</a:t>
          </a:r>
          <a:endParaRPr lang="zh-TW" altLang="en-US" dirty="0">
            <a:solidFill>
              <a:schemeClr val="bg1"/>
            </a:solidFill>
          </a:endParaRPr>
        </a:p>
      </dgm:t>
    </dgm:pt>
    <dgm:pt modelId="{00155E59-EB52-43B7-A749-915EE5814DE2}" type="parTrans" cxnId="{E2DFA72B-49D1-45AC-854D-17803B77B9CC}">
      <dgm:prSet/>
      <dgm:spPr/>
      <dgm:t>
        <a:bodyPr/>
        <a:lstStyle/>
        <a:p>
          <a:endParaRPr lang="zh-TW" altLang="en-US"/>
        </a:p>
      </dgm:t>
    </dgm:pt>
    <dgm:pt modelId="{4CB1E3AA-0FA8-4378-A137-6A0263760613}" type="sibTrans" cxnId="{E2DFA72B-49D1-45AC-854D-17803B77B9CC}">
      <dgm:prSet/>
      <dgm:spPr/>
      <dgm:t>
        <a:bodyPr/>
        <a:lstStyle/>
        <a:p>
          <a:endParaRPr lang="zh-TW" altLang="en-US"/>
        </a:p>
      </dgm:t>
    </dgm:pt>
    <dgm:pt modelId="{56B32F4F-673D-4CD4-A8B5-9F755F930FC1}" type="pres">
      <dgm:prSet presAssocID="{58FBB425-EE7B-4669-A112-3A8BB78F55D4}" presName="Name0" presStyleCnt="0">
        <dgm:presLayoutVars>
          <dgm:dir/>
          <dgm:animLvl val="lvl"/>
          <dgm:resizeHandles val="exact"/>
        </dgm:presLayoutVars>
      </dgm:prSet>
      <dgm:spPr/>
    </dgm:pt>
    <dgm:pt modelId="{D3EC9B48-6DC6-49EA-92E2-ACB1B25A3E93}" type="pres">
      <dgm:prSet presAssocID="{DF06F9B5-B686-4744-A509-474FC8A6FAF6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D26E7DB-A94D-4981-A54E-9250AA7964CD}" type="pres">
      <dgm:prSet presAssocID="{688CF98C-42FB-4327-B0B3-BD0E25CCB5C3}" presName="parTxOnlySpace" presStyleCnt="0"/>
      <dgm:spPr/>
    </dgm:pt>
    <dgm:pt modelId="{B9B89E06-8133-4186-82E2-DE4D7F73965D}" type="pres">
      <dgm:prSet presAssocID="{436685E2-5F08-491E-B9DB-7892931CCBA4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BB4EBF9-26D4-4FBF-9260-F2F8AC2A6DC6}" srcId="{58FBB425-EE7B-4669-A112-3A8BB78F55D4}" destId="{DF06F9B5-B686-4744-A509-474FC8A6FAF6}" srcOrd="0" destOrd="0" parTransId="{6CD62F83-7F8F-408D-A2D3-F6586F7E0E94}" sibTransId="{688CF98C-42FB-4327-B0B3-BD0E25CCB5C3}"/>
    <dgm:cxn modelId="{E2DFA72B-49D1-45AC-854D-17803B77B9CC}" srcId="{58FBB425-EE7B-4669-A112-3A8BB78F55D4}" destId="{436685E2-5F08-491E-B9DB-7892931CCBA4}" srcOrd="1" destOrd="0" parTransId="{00155E59-EB52-43B7-A749-915EE5814DE2}" sibTransId="{4CB1E3AA-0FA8-4378-A137-6A0263760613}"/>
    <dgm:cxn modelId="{FA9EE904-0792-454C-9785-35BFACE28DF0}" type="presOf" srcId="{58FBB425-EE7B-4669-A112-3A8BB78F55D4}" destId="{56B32F4F-673D-4CD4-A8B5-9F755F930FC1}" srcOrd="0" destOrd="0" presId="urn:microsoft.com/office/officeart/2005/8/layout/chevron1"/>
    <dgm:cxn modelId="{3BD24CAE-9EC8-431F-9E9A-C836C84E2D2E}" type="presOf" srcId="{DF06F9B5-B686-4744-A509-474FC8A6FAF6}" destId="{D3EC9B48-6DC6-49EA-92E2-ACB1B25A3E93}" srcOrd="0" destOrd="0" presId="urn:microsoft.com/office/officeart/2005/8/layout/chevron1"/>
    <dgm:cxn modelId="{1507B6FB-1844-4867-947C-945D6032C1AA}" type="presOf" srcId="{436685E2-5F08-491E-B9DB-7892931CCBA4}" destId="{B9B89E06-8133-4186-82E2-DE4D7F73965D}" srcOrd="0" destOrd="0" presId="urn:microsoft.com/office/officeart/2005/8/layout/chevron1"/>
    <dgm:cxn modelId="{8204C826-456A-4013-AFCE-386683970823}" type="presParOf" srcId="{56B32F4F-673D-4CD4-A8B5-9F755F930FC1}" destId="{D3EC9B48-6DC6-49EA-92E2-ACB1B25A3E93}" srcOrd="0" destOrd="0" presId="urn:microsoft.com/office/officeart/2005/8/layout/chevron1"/>
    <dgm:cxn modelId="{B52803A2-B04E-459D-B810-78C3FB621AB3}" type="presParOf" srcId="{56B32F4F-673D-4CD4-A8B5-9F755F930FC1}" destId="{DD26E7DB-A94D-4981-A54E-9250AA7964CD}" srcOrd="1" destOrd="0" presId="urn:microsoft.com/office/officeart/2005/8/layout/chevron1"/>
    <dgm:cxn modelId="{494A455C-B32F-4B38-AD93-AB627EDC9E62}" type="presParOf" srcId="{56B32F4F-673D-4CD4-A8B5-9F755F930FC1}" destId="{B9B89E06-8133-4186-82E2-DE4D7F73965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5.xml><?xml version="1.0" encoding="utf-8"?>
<dgm:dataModel xmlns:dgm="http://schemas.openxmlformats.org/drawingml/2006/diagram" xmlns:a="http://schemas.openxmlformats.org/drawingml/2006/main">
  <dgm:ptLst>
    <dgm:pt modelId="{58FBB425-EE7B-4669-A112-3A8BB78F55D4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</dgm:pt>
    <dgm:pt modelId="{DF06F9B5-B686-4744-A509-474FC8A6FAF6}">
      <dgm:prSet phldrT="[文字]"/>
      <dgm:spPr>
        <a:solidFill>
          <a:schemeClr val="bg1"/>
        </a:solidFill>
      </dgm:spPr>
      <dgm:t>
        <a:bodyPr/>
        <a:lstStyle/>
        <a:p>
          <a:r>
            <a:rPr lang="zh-TW" altLang="en-US" dirty="0" smtClean="0">
              <a:solidFill>
                <a:schemeClr val="tx1"/>
              </a:solidFill>
            </a:rPr>
            <a:t>登入</a:t>
          </a:r>
          <a:endParaRPr lang="zh-TW" altLang="en-US" dirty="0">
            <a:solidFill>
              <a:schemeClr val="tx1"/>
            </a:solidFill>
          </a:endParaRPr>
        </a:p>
      </dgm:t>
    </dgm:pt>
    <dgm:pt modelId="{6CD62F83-7F8F-408D-A2D3-F6586F7E0E94}" type="par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688CF98C-42FB-4327-B0B3-BD0E25CCB5C3}" type="sibTrans" cxnId="{9BB4EBF9-26D4-4FBF-9260-F2F8AC2A6DC6}">
      <dgm:prSet/>
      <dgm:spPr/>
      <dgm:t>
        <a:bodyPr/>
        <a:lstStyle/>
        <a:p>
          <a:endParaRPr lang="zh-TW" altLang="en-US"/>
        </a:p>
      </dgm:t>
    </dgm:pt>
    <dgm:pt modelId="{F1C02D93-C498-4115-BD7E-3217A43E349C}">
      <dgm:prSet phldrT="[文字]"/>
      <dgm:spPr>
        <a:solidFill>
          <a:schemeClr val="tx1"/>
        </a:solidFill>
      </dgm:spPr>
      <dgm:t>
        <a:bodyPr/>
        <a:lstStyle/>
        <a:p>
          <a:r>
            <a:rPr lang="zh-TW" altLang="en-US" dirty="0" smtClean="0">
              <a:solidFill>
                <a:schemeClr val="bg1"/>
              </a:solidFill>
            </a:rPr>
            <a:t>登出</a:t>
          </a:r>
          <a:endParaRPr lang="zh-TW" altLang="en-US" dirty="0">
            <a:solidFill>
              <a:schemeClr val="bg1"/>
            </a:solidFill>
          </a:endParaRPr>
        </a:p>
      </dgm:t>
    </dgm:pt>
    <dgm:pt modelId="{17D5DF4C-0C27-423C-8737-E1F82FFE1404}" type="parTrans" cxnId="{5B93BD0A-F26B-46DC-988A-A2F3FF5F8D0C}">
      <dgm:prSet/>
      <dgm:spPr/>
      <dgm:t>
        <a:bodyPr/>
        <a:lstStyle/>
        <a:p>
          <a:endParaRPr lang="zh-TW" altLang="en-US"/>
        </a:p>
      </dgm:t>
    </dgm:pt>
    <dgm:pt modelId="{799994F9-6919-47BB-8557-711485EA7992}" type="sibTrans" cxnId="{5B93BD0A-F26B-46DC-988A-A2F3FF5F8D0C}">
      <dgm:prSet/>
      <dgm:spPr/>
      <dgm:t>
        <a:bodyPr/>
        <a:lstStyle/>
        <a:p>
          <a:endParaRPr lang="zh-TW" altLang="en-US"/>
        </a:p>
      </dgm:t>
    </dgm:pt>
    <dgm:pt modelId="{56B32F4F-673D-4CD4-A8B5-9F755F930FC1}" type="pres">
      <dgm:prSet presAssocID="{58FBB425-EE7B-4669-A112-3A8BB78F55D4}" presName="Name0" presStyleCnt="0">
        <dgm:presLayoutVars>
          <dgm:dir/>
          <dgm:animLvl val="lvl"/>
          <dgm:resizeHandles val="exact"/>
        </dgm:presLayoutVars>
      </dgm:prSet>
      <dgm:spPr/>
    </dgm:pt>
    <dgm:pt modelId="{D3EC9B48-6DC6-49EA-92E2-ACB1B25A3E93}" type="pres">
      <dgm:prSet presAssocID="{DF06F9B5-B686-4744-A509-474FC8A6FAF6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D26E7DB-A94D-4981-A54E-9250AA7964CD}" type="pres">
      <dgm:prSet presAssocID="{688CF98C-42FB-4327-B0B3-BD0E25CCB5C3}" presName="parTxOnlySpace" presStyleCnt="0"/>
      <dgm:spPr/>
    </dgm:pt>
    <dgm:pt modelId="{175CB560-EB47-42A3-940B-C023C5B67E71}" type="pres">
      <dgm:prSet presAssocID="{F1C02D93-C498-4115-BD7E-3217A43E349C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67CF55E-C1E3-466A-8093-22A554A54DC7}" type="presOf" srcId="{F1C02D93-C498-4115-BD7E-3217A43E349C}" destId="{175CB560-EB47-42A3-940B-C023C5B67E71}" srcOrd="0" destOrd="0" presId="urn:microsoft.com/office/officeart/2005/8/layout/chevron1"/>
    <dgm:cxn modelId="{5B93BD0A-F26B-46DC-988A-A2F3FF5F8D0C}" srcId="{58FBB425-EE7B-4669-A112-3A8BB78F55D4}" destId="{F1C02D93-C498-4115-BD7E-3217A43E349C}" srcOrd="1" destOrd="0" parTransId="{17D5DF4C-0C27-423C-8737-E1F82FFE1404}" sibTransId="{799994F9-6919-47BB-8557-711485EA7992}"/>
    <dgm:cxn modelId="{EA66AA83-DA6A-4F53-9961-FDF779E2EE17}" type="presOf" srcId="{DF06F9B5-B686-4744-A509-474FC8A6FAF6}" destId="{D3EC9B48-6DC6-49EA-92E2-ACB1B25A3E93}" srcOrd="0" destOrd="0" presId="urn:microsoft.com/office/officeart/2005/8/layout/chevron1"/>
    <dgm:cxn modelId="{9BB4EBF9-26D4-4FBF-9260-F2F8AC2A6DC6}" srcId="{58FBB425-EE7B-4669-A112-3A8BB78F55D4}" destId="{DF06F9B5-B686-4744-A509-474FC8A6FAF6}" srcOrd="0" destOrd="0" parTransId="{6CD62F83-7F8F-408D-A2D3-F6586F7E0E94}" sibTransId="{688CF98C-42FB-4327-B0B3-BD0E25CCB5C3}"/>
    <dgm:cxn modelId="{F9605CFE-E1BB-4FD9-BED1-B1A3C7F258E7}" type="presOf" srcId="{58FBB425-EE7B-4669-A112-3A8BB78F55D4}" destId="{56B32F4F-673D-4CD4-A8B5-9F755F930FC1}" srcOrd="0" destOrd="0" presId="urn:microsoft.com/office/officeart/2005/8/layout/chevron1"/>
    <dgm:cxn modelId="{1350054B-DA50-45EC-AB5A-8A2EA51E5A54}" type="presParOf" srcId="{56B32F4F-673D-4CD4-A8B5-9F755F930FC1}" destId="{D3EC9B48-6DC6-49EA-92E2-ACB1B25A3E93}" srcOrd="0" destOrd="0" presId="urn:microsoft.com/office/officeart/2005/8/layout/chevron1"/>
    <dgm:cxn modelId="{5DE87DC3-F7F7-4420-9EAF-6F6766241F16}" type="presParOf" srcId="{56B32F4F-673D-4CD4-A8B5-9F755F930FC1}" destId="{DD26E7DB-A94D-4981-A54E-9250AA7964CD}" srcOrd="1" destOrd="0" presId="urn:microsoft.com/office/officeart/2005/8/layout/chevron1"/>
    <dgm:cxn modelId="{B4FFBF3C-B030-467D-AD9B-A70D01939BE7}" type="presParOf" srcId="{56B32F4F-673D-4CD4-A8B5-9F755F930FC1}" destId="{175CB560-EB47-42A3-940B-C023C5B67E71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點選商城管理</a:t>
          </a:r>
          <a:endParaRPr lang="en-US" altLang="zh-TW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商品列表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A1C1E092-3115-41AB-8A98-49866582FEFC}" type="presParOf" srcId="{F79FF4AB-AB47-4508-9C20-2412FC767FB9}" destId="{068E35AA-2782-44D2-B9F8-C88664E1FCE1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查看商品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/>
      <dgm:t>
        <a:bodyPr lIns="36000" tIns="36000"/>
        <a:lstStyle/>
        <a:p>
          <a:r>
            <a:rPr lang="zh-TW" altLang="en-US" sz="1600" b="1" dirty="0" smtClean="0">
              <a:latin typeface="微軟正黑體" pitchFamily="34" charset="-120"/>
              <a:ea typeface="微軟正黑體" pitchFamily="34" charset="-120"/>
            </a:rPr>
            <a:t>新增商品</a:t>
          </a:r>
          <a:endParaRPr lang="zh-TW" altLang="en-US" sz="1600" b="1" dirty="0"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修改商品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DE0116C9-2FDF-463B-B359-17BE18D55872}">
      <dgm:prSet phldrT="[文字]" custT="1"/>
      <dgm:spPr/>
      <dgm:t>
        <a:bodyPr lIns="36000" tIns="36000"/>
        <a:lstStyle/>
        <a:p>
          <a:r>
            <a:rPr lang="zh-TW" altLang="en-US" sz="1600" b="1" dirty="0" smtClean="0">
              <a:latin typeface="微軟正黑體" pitchFamily="34" charset="-120"/>
              <a:ea typeface="微軟正黑體" pitchFamily="34" charset="-120"/>
            </a:rPr>
            <a:t>訂單列表</a:t>
          </a:r>
          <a:endParaRPr lang="zh-TW" altLang="en-US" sz="1600" b="1" dirty="0">
            <a:latin typeface="微軟正黑體" pitchFamily="34" charset="-120"/>
            <a:ea typeface="微軟正黑體" pitchFamily="34" charset="-120"/>
          </a:endParaRPr>
        </a:p>
      </dgm:t>
    </dgm:pt>
    <dgm:pt modelId="{4E155D0B-6254-48C9-9274-297AD89C1DF5}" type="parTrans" cxnId="{C3EDAB29-41D6-4975-8C43-59531B48A056}">
      <dgm:prSet/>
      <dgm:spPr/>
      <dgm:t>
        <a:bodyPr/>
        <a:lstStyle/>
        <a:p>
          <a:endParaRPr lang="zh-TW" altLang="en-US"/>
        </a:p>
      </dgm:t>
    </dgm:pt>
    <dgm:pt modelId="{E8970D85-7BD9-4750-9CFA-28609D8EE44B}" type="sibTrans" cxnId="{C3EDAB29-41D6-4975-8C43-59531B48A056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4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D4537AC1-4BBC-494A-8830-A5D8363EE4D8}" type="pres">
      <dgm:prSet presAssocID="{115F215A-30B3-45CB-ADAC-4C88C86D9C26}" presName="parTxOnly" presStyleLbl="node1" presStyleIdx="2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5205CD-2577-419B-926B-B72CCC6B9E5B}" type="pres">
      <dgm:prSet presAssocID="{308138AC-3E33-4143-B0A2-B939E1F36E9A}" presName="parTxOnlySpace" presStyleCnt="0"/>
      <dgm:spPr/>
      <dgm:t>
        <a:bodyPr/>
        <a:lstStyle/>
        <a:p>
          <a:endParaRPr lang="zh-TW" altLang="en-US"/>
        </a:p>
      </dgm:t>
    </dgm:pt>
    <dgm:pt modelId="{0A444952-49FD-4EAE-AD65-65CB044F5BBB}" type="pres">
      <dgm:prSet presAssocID="{DE0116C9-2FDF-463B-B359-17BE18D55872}" presName="parTxOnly" presStyleLbl="node1" presStyleIdx="3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5AA3B03D-A9D8-4997-BB4E-26BCA6C478D7}" type="presOf" srcId="{DE0116C9-2FDF-463B-B359-17BE18D55872}" destId="{0A444952-49FD-4EAE-AD65-65CB044F5BBB}" srcOrd="0" destOrd="0" presId="urn:microsoft.com/office/officeart/2005/8/layout/chevron1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519A49BF-450A-4608-AF6A-59E7D6BB37E5}" type="presOf" srcId="{115F215A-30B3-45CB-ADAC-4C88C86D9C26}" destId="{D4537AC1-4BBC-494A-8830-A5D8363EE4D8}" srcOrd="0" destOrd="0" presId="urn:microsoft.com/office/officeart/2005/8/layout/chevron1"/>
    <dgm:cxn modelId="{C3EDAB29-41D6-4975-8C43-59531B48A056}" srcId="{79FE7BC9-31E8-462C-B6AA-952CCFF278AF}" destId="{DE0116C9-2FDF-463B-B359-17BE18D55872}" srcOrd="3" destOrd="0" parTransId="{4E155D0B-6254-48C9-9274-297AD89C1DF5}" sibTransId="{E8970D85-7BD9-4750-9CFA-28609D8EE44B}"/>
    <dgm:cxn modelId="{8B8C7685-3993-4EDA-9EAF-D12A3245C933}" srcId="{79FE7BC9-31E8-462C-B6AA-952CCFF278AF}" destId="{115F215A-30B3-45CB-ADAC-4C88C86D9C26}" srcOrd="2" destOrd="0" parTransId="{C019985D-4ED1-42DA-A75C-D531105C8AF4}" sibTransId="{308138AC-3E33-4143-B0A2-B939E1F36E9A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  <dgm:cxn modelId="{7A101DD7-3185-427B-AE11-0AF215C4F9F3}" type="presParOf" srcId="{21772D1C-A7D4-40C5-BA6C-699657108043}" destId="{B4CC1F4A-AAE9-4BC8-8E1B-962A04022CBC}" srcOrd="3" destOrd="0" presId="urn:microsoft.com/office/officeart/2005/8/layout/chevron1"/>
    <dgm:cxn modelId="{B7A57DC2-2A5B-4C52-B715-28CADAF596E4}" type="presParOf" srcId="{21772D1C-A7D4-40C5-BA6C-699657108043}" destId="{D4537AC1-4BBC-494A-8830-A5D8363EE4D8}" srcOrd="4" destOrd="0" presId="urn:microsoft.com/office/officeart/2005/8/layout/chevron1"/>
    <dgm:cxn modelId="{E60CCF28-3334-459B-BA9D-31ACB40762B9}" type="presParOf" srcId="{21772D1C-A7D4-40C5-BA6C-699657108043}" destId="{DE5205CD-2577-419B-926B-B72CCC6B9E5B}" srcOrd="5" destOrd="0" presId="urn:microsoft.com/office/officeart/2005/8/layout/chevron1"/>
    <dgm:cxn modelId="{2835BC2A-46C0-4EA5-900A-31E6D9111BDD}" type="presParOf" srcId="{21772D1C-A7D4-40C5-BA6C-699657108043}" destId="{0A444952-49FD-4EAE-AD65-65CB044F5BB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點選 </a:t>
          </a:r>
          <a:r>
            <a: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修改</a:t>
          </a:r>
          <a:r>
            <a: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輸入內容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送出修改　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8716BD76-B2B3-4751-BD77-817C4EA9AC85}" type="pres">
      <dgm:prSet presAssocID="{1E2A2E6B-8BDC-4572-89C8-F3DE8489055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693CB25-D5D6-4F47-9549-8601B6B2D2F3}" type="presOf" srcId="{BE38EFB7-AFE4-41AF-BAA6-07858D24867B}" destId="{2ED5BBD6-9D04-4386-AE6A-8D66DC1FABBB}" srcOrd="0" destOrd="0" presId="urn:microsoft.com/office/officeart/2005/8/layout/process2"/>
    <dgm:cxn modelId="{A5147CFD-253C-4F75-93C7-E866020BE03B}" srcId="{9504239D-D03F-4C87-81E1-C5103D8E20E6}" destId="{33E2BAA7-EC85-430A-93AB-1B4E70095517}" srcOrd="2" destOrd="0" parTransId="{A6CF104E-AA0B-4F0C-B60B-8BD1785E10AF}" sibTransId="{0BE73312-3124-4B6D-ADBC-34949B6EF2CD}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0BED97EC-82F5-48DC-A4AC-E7CC1CAD3ABD}" srcId="{9504239D-D03F-4C87-81E1-C5103D8E20E6}" destId="{1E2A2E6B-8BDC-4572-89C8-F3DE8489055C}" srcOrd="1" destOrd="0" parTransId="{72DC7952-7399-4F0E-A681-1E7B550F8A52}" sibTransId="{2535EE53-C727-4DD0-81D9-4CC79D323B78}"/>
    <dgm:cxn modelId="{D3C5AB91-9488-4E38-BA28-C65FB38A13EB}" type="presOf" srcId="{BE38EFB7-AFE4-41AF-BAA6-07858D24867B}" destId="{EA5D2946-AEBA-40F6-8125-15D7EDF179FD}" srcOrd="1" destOrd="0" presId="urn:microsoft.com/office/officeart/2005/8/layout/process2"/>
    <dgm:cxn modelId="{E56D97B4-4E3E-4868-A550-9C16A6001900}" type="presOf" srcId="{2535EE53-C727-4DD0-81D9-4CC79D323B78}" destId="{51710067-E3EC-4893-AA43-EA384F7D9ABC}" srcOrd="0" destOrd="0" presId="urn:microsoft.com/office/officeart/2005/8/layout/process2"/>
    <dgm:cxn modelId="{1B07F33C-34C5-4D98-847C-7080DB8747F4}" type="presOf" srcId="{33E2BAA7-EC85-430A-93AB-1B4E70095517}" destId="{699244F3-AD4C-448C-B11B-8A4B2C8DEEB3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2154B343-E77A-42D4-96FE-CD5F0B03256B}" type="presOf" srcId="{1E2A2E6B-8BDC-4572-89C8-F3DE8489055C}" destId="{8716BD76-B2B3-4751-BD77-817C4EA9AC85}" srcOrd="0" destOrd="0" presId="urn:microsoft.com/office/officeart/2005/8/layout/process2"/>
    <dgm:cxn modelId="{F28B49BE-E027-4260-9302-D4C735E8314C}" type="presOf" srcId="{2535EE53-C727-4DD0-81D9-4CC79D323B78}" destId="{DF4D5601-4232-474F-A953-BEA90862EC75}" srcOrd="1" destOrd="0" presId="urn:microsoft.com/office/officeart/2005/8/layout/process2"/>
    <dgm:cxn modelId="{A1C1E092-3115-41AB-8A98-49866582FEFC}" type="presParOf" srcId="{F79FF4AB-AB47-4508-9C20-2412FC767FB9}" destId="{068E35AA-2782-44D2-B9F8-C88664E1FCE1}" srcOrd="0" destOrd="0" presId="urn:microsoft.com/office/officeart/2005/8/layout/process2"/>
    <dgm:cxn modelId="{0477E0CE-C963-4DF2-9283-7DAC4FD8B132}" type="presParOf" srcId="{F79FF4AB-AB47-4508-9C20-2412FC767FB9}" destId="{2ED5BBD6-9D04-4386-AE6A-8D66DC1FABBB}" srcOrd="1" destOrd="0" presId="urn:microsoft.com/office/officeart/2005/8/layout/process2"/>
    <dgm:cxn modelId="{F130B4F0-3D04-4F02-9B04-8A60A813C435}" type="presParOf" srcId="{2ED5BBD6-9D04-4386-AE6A-8D66DC1FABBB}" destId="{EA5D2946-AEBA-40F6-8125-15D7EDF179FD}" srcOrd="0" destOrd="0" presId="urn:microsoft.com/office/officeart/2005/8/layout/process2"/>
    <dgm:cxn modelId="{BA0B7A01-0F28-49B1-9253-822B6ED0D2AD}" type="presParOf" srcId="{F79FF4AB-AB47-4508-9C20-2412FC767FB9}" destId="{8716BD76-B2B3-4751-BD77-817C4EA9AC85}" srcOrd="2" destOrd="0" presId="urn:microsoft.com/office/officeart/2005/8/layout/process2"/>
    <dgm:cxn modelId="{C92612A1-B1E7-4231-9FE9-7F79246F3130}" type="presParOf" srcId="{F79FF4AB-AB47-4508-9C20-2412FC767FB9}" destId="{51710067-E3EC-4893-AA43-EA384F7D9ABC}" srcOrd="3" destOrd="0" presId="urn:microsoft.com/office/officeart/2005/8/layout/process2"/>
    <dgm:cxn modelId="{1C1DAB87-4F03-4D61-B69D-286A74033575}" type="presParOf" srcId="{51710067-E3EC-4893-AA43-EA384F7D9ABC}" destId="{DF4D5601-4232-474F-A953-BEA90862EC75}" srcOrd="0" destOrd="0" presId="urn:microsoft.com/office/officeart/2005/8/layout/process2"/>
    <dgm:cxn modelId="{7760114A-D3F4-4FA5-B2CF-37B708C83F5B}" type="presParOf" srcId="{F79FF4AB-AB47-4508-9C20-2412FC767FB9}" destId="{699244F3-AD4C-448C-B11B-8A4B2C8DEEB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6E7AF527-1F0C-4999-B83D-35F1523E6167}">
      <dgm:prSet custT="1"/>
      <dgm:spPr>
        <a:solidFill>
          <a:schemeClr val="tx1"/>
        </a:solidFill>
        <a:ln>
          <a:solidFill>
            <a:schemeClr val="bg1"/>
          </a:solidFill>
        </a:ln>
      </dgm:spPr>
      <dgm:t>
        <a:bodyPr lIns="36000" tIns="36000"/>
        <a:lstStyle/>
        <a:p>
          <a:r>
            <a:rPr lang="zh-TW" altLang="en-US" sz="12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募資捐款 </a:t>
          </a:r>
          <a:endParaRPr lang="en-US" altLang="zh-TW" sz="1200" b="1" dirty="0" smtClean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  <a:p>
          <a:r>
            <a:rPr lang="zh-TW" altLang="en-US" sz="12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查看捐款單</a:t>
          </a:r>
          <a:endParaRPr lang="en-US" altLang="zh-TW" sz="1200" b="1" dirty="0" smtClean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E0A9367A-E79D-4C42-B618-A00EE8245E2B}" type="parTrans" cxnId="{16432BEA-191B-4145-A4E2-D4C63348F56D}">
      <dgm:prSet/>
      <dgm:spPr/>
      <dgm:t>
        <a:bodyPr/>
        <a:lstStyle/>
        <a:p>
          <a:endParaRPr lang="zh-TW" altLang="en-US"/>
        </a:p>
      </dgm:t>
    </dgm:pt>
    <dgm:pt modelId="{7F6155A1-11CA-43EC-BA96-067D9769B7C4}" type="sibTrans" cxnId="{16432BEA-191B-4145-A4E2-D4C63348F56D}">
      <dgm:prSet/>
      <dgm:spPr/>
      <dgm:t>
        <a:bodyPr/>
        <a:lstStyle/>
        <a:p>
          <a:endParaRPr lang="zh-TW" altLang="en-US"/>
        </a:p>
      </dgm:t>
    </dgm:pt>
    <dgm:pt modelId="{FA251554-BBA8-4A39-B900-BBA61E61279B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 lIns="36000" tIns="36000"/>
        <a:lstStyle/>
        <a:p>
          <a:r>
            <a:rPr lang="zh-TW" altLang="en-US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論壇發文  留言</a:t>
          </a:r>
          <a:endParaRPr lang="zh-TW" altLang="en-US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A0895851-2F5C-4417-A330-8B50A7E43E8A}" type="parTrans" cxnId="{183F361E-93C7-49A0-9255-6970D6CE5EC0}">
      <dgm:prSet/>
      <dgm:spPr/>
      <dgm:t>
        <a:bodyPr/>
        <a:lstStyle/>
        <a:p>
          <a:endParaRPr lang="zh-TW" altLang="en-US"/>
        </a:p>
      </dgm:t>
    </dgm:pt>
    <dgm:pt modelId="{317F4311-E65A-45D4-BEB1-182240BC5541}" type="sibTrans" cxnId="{183F361E-93C7-49A0-9255-6970D6CE5EC0}">
      <dgm:prSet/>
      <dgm:spPr/>
      <dgm:t>
        <a:bodyPr/>
        <a:lstStyle/>
        <a:p>
          <a:endParaRPr lang="zh-TW" altLang="en-US"/>
        </a:p>
      </dgm:t>
    </dgm:pt>
    <dgm:pt modelId="{D1082055-E846-4CE3-913D-91312BDDBDB1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 lIns="36000" tIns="36000"/>
        <a:lstStyle/>
        <a:p>
          <a:r>
            <a:rPr lang="zh-TW" altLang="en-US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客服鈴鐺</a:t>
          </a:r>
          <a:endParaRPr lang="zh-TW" altLang="en-US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9E232BFF-1566-4AEF-B8B1-3207E9EA2D79}" type="parTrans" cxnId="{5C970851-E8A7-4F9D-9B92-6FD7E782911D}">
      <dgm:prSet/>
      <dgm:spPr/>
      <dgm:t>
        <a:bodyPr/>
        <a:lstStyle/>
        <a:p>
          <a:endParaRPr lang="zh-TW" altLang="en-US"/>
        </a:p>
      </dgm:t>
    </dgm:pt>
    <dgm:pt modelId="{6D4A7DE2-F411-42B4-95E7-ED953C727031}" type="sibTrans" cxnId="{5C970851-E8A7-4F9D-9B92-6FD7E782911D}">
      <dgm:prSet/>
      <dgm:spPr/>
      <dgm:t>
        <a:bodyPr/>
        <a:lstStyle/>
        <a:p>
          <a:endParaRPr lang="zh-TW" altLang="en-US"/>
        </a:p>
      </dgm:t>
    </dgm:pt>
    <dgm:pt modelId="{3A2795B3-DD44-4946-9061-56792207B01A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 lIns="36000" tIns="36000"/>
        <a:lstStyle/>
        <a:p>
          <a:r>
            <a:rPr lang="zh-TW" altLang="en-US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瀏覽貓狗新知</a:t>
          </a:r>
          <a:endParaRPr lang="zh-TW" altLang="en-US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07922807-EBE2-46D8-B858-AD3A4C789FB0}" type="parTrans" cxnId="{5B02F5C0-729E-4092-AE4F-D2546CCB2E0A}">
      <dgm:prSet/>
      <dgm:spPr/>
      <dgm:t>
        <a:bodyPr/>
        <a:lstStyle/>
        <a:p>
          <a:endParaRPr lang="zh-TW" altLang="en-US"/>
        </a:p>
      </dgm:t>
    </dgm:pt>
    <dgm:pt modelId="{9486A93C-2F91-44AE-A843-A9394BC1DEE2}" type="sibTrans" cxnId="{5B02F5C0-729E-4092-AE4F-D2546CCB2E0A}">
      <dgm:prSet/>
      <dgm:spPr/>
      <dgm:t>
        <a:bodyPr/>
        <a:lstStyle/>
        <a:p>
          <a:endParaRPr lang="zh-TW" altLang="en-US"/>
        </a:p>
      </dgm:t>
    </dgm:pt>
    <dgm:pt modelId="{2C331755-519D-4309-AE98-E2B468CBA05F}">
      <dgm:prSet custT="1"/>
      <dgm:spPr>
        <a:solidFill>
          <a:schemeClr val="tx1"/>
        </a:solidFill>
        <a:ln>
          <a:solidFill>
            <a:schemeClr val="bg1"/>
          </a:solidFill>
        </a:ln>
      </dgm:spPr>
      <dgm:t>
        <a:bodyPr lIns="36000" tIns="36000"/>
        <a:lstStyle/>
        <a:p>
          <a:r>
            <a:rPr lang="zh-TW" altLang="en-US" sz="14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手機申請認養</a:t>
          </a:r>
          <a:endParaRPr lang="zh-TW" altLang="en-US" sz="14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AF7EA74A-A870-4D46-9E20-78653D79FA5C}" type="sibTrans" cxnId="{635F52B5-5BE5-4885-96CC-130FDBC52650}">
      <dgm:prSet/>
      <dgm:spPr/>
      <dgm:t>
        <a:bodyPr/>
        <a:lstStyle/>
        <a:p>
          <a:endParaRPr lang="zh-TW" altLang="en-US"/>
        </a:p>
      </dgm:t>
    </dgm:pt>
    <dgm:pt modelId="{B1816E57-39EC-465B-90D3-3581067F4C69}" type="parTrans" cxnId="{635F52B5-5BE5-4885-96CC-130FDBC52650}">
      <dgm:prSet/>
      <dgm:spPr/>
      <dgm:t>
        <a:bodyPr/>
        <a:lstStyle/>
        <a:p>
          <a:endParaRPr lang="zh-TW" altLang="en-US"/>
        </a:p>
      </dgm:t>
    </dgm:pt>
    <dgm:pt modelId="{95928011-F199-4A56-AC25-E976E878BEF7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 lIns="36000" tIns="36000"/>
        <a:lstStyle/>
        <a:p>
          <a:r>
            <a:rPr lang="zh-TW" altLang="en-US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檢舉留言</a:t>
          </a:r>
          <a:endParaRPr lang="zh-TW" altLang="en-US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E54FDC2-F27D-4104-82C4-6C3820AA0E95}" type="parTrans" cxnId="{82F1E0C1-7194-436C-B4A7-EFA2788F966A}">
      <dgm:prSet/>
      <dgm:spPr/>
      <dgm:t>
        <a:bodyPr/>
        <a:lstStyle/>
        <a:p>
          <a:endParaRPr lang="zh-TW" altLang="en-US"/>
        </a:p>
      </dgm:t>
    </dgm:pt>
    <dgm:pt modelId="{AA505367-D725-45D2-8DC3-F5FFF9307804}" type="sibTrans" cxnId="{82F1E0C1-7194-436C-B4A7-EFA2788F966A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F312C36-7745-4970-8AE7-835EA4845026}" type="pres">
      <dgm:prSet presAssocID="{D1082055-E846-4CE3-913D-91312BDDBDB1}" presName="parTxOnly" presStyleLbl="node1" presStyleIdx="0" presStyleCnt="6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7633339-9468-44FE-A089-F17ABF45D413}" type="pres">
      <dgm:prSet presAssocID="{6D4A7DE2-F411-42B4-95E7-ED953C727031}" presName="parTxOnlySpace" presStyleCnt="0"/>
      <dgm:spPr/>
    </dgm:pt>
    <dgm:pt modelId="{A81B08CB-E2D3-43A9-AD9E-E2BD4F94CB10}" type="pres">
      <dgm:prSet presAssocID="{3A2795B3-DD44-4946-9061-56792207B01A}" presName="parTxOnly" presStyleLbl="node1" presStyleIdx="1" presStyleCnt="6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B762DB1-8133-400A-9203-323EFA3E26C8}" type="pres">
      <dgm:prSet presAssocID="{9486A93C-2F91-44AE-A843-A9394BC1DEE2}" presName="parTxOnlySpace" presStyleCnt="0"/>
      <dgm:spPr/>
    </dgm:pt>
    <dgm:pt modelId="{09F3F8A2-F6C6-4607-ADD0-8EC89D11B818}" type="pres">
      <dgm:prSet presAssocID="{6E7AF527-1F0C-4999-B83D-35F1523E6167}" presName="parTxOnly" presStyleLbl="node1" presStyleIdx="2" presStyleCnt="6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29C188-6570-435A-8595-609F027E816D}" type="pres">
      <dgm:prSet presAssocID="{7F6155A1-11CA-43EC-BA96-067D9769B7C4}" presName="parTxOnlySpace" presStyleCnt="0"/>
      <dgm:spPr/>
      <dgm:t>
        <a:bodyPr/>
        <a:lstStyle/>
        <a:p>
          <a:endParaRPr lang="zh-TW" altLang="en-US"/>
        </a:p>
      </dgm:t>
    </dgm:pt>
    <dgm:pt modelId="{57754F8A-BB43-47B8-B84A-7EC7582EF517}" type="pres">
      <dgm:prSet presAssocID="{2C331755-519D-4309-AE98-E2B468CBA05F}" presName="parTxOnly" presStyleLbl="node1" presStyleIdx="3" presStyleCnt="6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B664E95-7FC2-423A-B2C4-9D95B8DFAF26}" type="pres">
      <dgm:prSet presAssocID="{AF7EA74A-A870-4D46-9E20-78653D79FA5C}" presName="parTxOnlySpace" presStyleCnt="0"/>
      <dgm:spPr/>
    </dgm:pt>
    <dgm:pt modelId="{53756E6C-855F-4411-9A1A-7FBDBA5DF8B0}" type="pres">
      <dgm:prSet presAssocID="{FA251554-BBA8-4A39-B900-BBA61E61279B}" presName="parTxOnly" presStyleLbl="node1" presStyleIdx="4" presStyleCnt="6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4CA081-8EDC-4BD3-B1A4-E2D17FDBF8A2}" type="pres">
      <dgm:prSet presAssocID="{317F4311-E65A-45D4-BEB1-182240BC5541}" presName="parTxOnlySpace" presStyleCnt="0"/>
      <dgm:spPr/>
    </dgm:pt>
    <dgm:pt modelId="{43EB6BD9-581B-4CC5-A245-23948F4FA1E1}" type="pres">
      <dgm:prSet presAssocID="{95928011-F199-4A56-AC25-E976E878BEF7}" presName="parTxOnly" presStyleLbl="node1" presStyleIdx="5" presStyleCnt="6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C970851-E8A7-4F9D-9B92-6FD7E782911D}" srcId="{79FE7BC9-31E8-462C-B6AA-952CCFF278AF}" destId="{D1082055-E846-4CE3-913D-91312BDDBDB1}" srcOrd="0" destOrd="0" parTransId="{9E232BFF-1566-4AEF-B8B1-3207E9EA2D79}" sibTransId="{6D4A7DE2-F411-42B4-95E7-ED953C727031}"/>
    <dgm:cxn modelId="{635F52B5-5BE5-4885-96CC-130FDBC52650}" srcId="{79FE7BC9-31E8-462C-B6AA-952CCFF278AF}" destId="{2C331755-519D-4309-AE98-E2B468CBA05F}" srcOrd="3" destOrd="0" parTransId="{B1816E57-39EC-465B-90D3-3581067F4C69}" sibTransId="{AF7EA74A-A870-4D46-9E20-78653D79FA5C}"/>
    <dgm:cxn modelId="{C4D6765A-4E0D-4E01-B6FA-3923A46524B7}" type="presOf" srcId="{6E7AF527-1F0C-4999-B83D-35F1523E6167}" destId="{09F3F8A2-F6C6-4607-ADD0-8EC89D11B818}" srcOrd="0" destOrd="0" presId="urn:microsoft.com/office/officeart/2005/8/layout/chevron1"/>
    <dgm:cxn modelId="{82F1E0C1-7194-436C-B4A7-EFA2788F966A}" srcId="{79FE7BC9-31E8-462C-B6AA-952CCFF278AF}" destId="{95928011-F199-4A56-AC25-E976E878BEF7}" srcOrd="5" destOrd="0" parTransId="{4E54FDC2-F27D-4104-82C4-6C3820AA0E95}" sibTransId="{AA505367-D725-45D2-8DC3-F5FFF9307804}"/>
    <dgm:cxn modelId="{16432BEA-191B-4145-A4E2-D4C63348F56D}" srcId="{79FE7BC9-31E8-462C-B6AA-952CCFF278AF}" destId="{6E7AF527-1F0C-4999-B83D-35F1523E6167}" srcOrd="2" destOrd="0" parTransId="{E0A9367A-E79D-4C42-B618-A00EE8245E2B}" sibTransId="{7F6155A1-11CA-43EC-BA96-067D9769B7C4}"/>
    <dgm:cxn modelId="{183F361E-93C7-49A0-9255-6970D6CE5EC0}" srcId="{79FE7BC9-31E8-462C-B6AA-952CCFF278AF}" destId="{FA251554-BBA8-4A39-B900-BBA61E61279B}" srcOrd="4" destOrd="0" parTransId="{A0895851-2F5C-4417-A330-8B50A7E43E8A}" sibTransId="{317F4311-E65A-45D4-BEB1-182240BC5541}"/>
    <dgm:cxn modelId="{7074A809-EB42-4C24-991A-74A15FB01028}" type="presOf" srcId="{FA251554-BBA8-4A39-B900-BBA61E61279B}" destId="{53756E6C-855F-4411-9A1A-7FBDBA5DF8B0}" srcOrd="0" destOrd="0" presId="urn:microsoft.com/office/officeart/2005/8/layout/chevron1"/>
    <dgm:cxn modelId="{70E8B37F-97CC-434A-8AF7-9906540684EF}" type="presOf" srcId="{95928011-F199-4A56-AC25-E976E878BEF7}" destId="{43EB6BD9-581B-4CC5-A245-23948F4FA1E1}" srcOrd="0" destOrd="0" presId="urn:microsoft.com/office/officeart/2005/8/layout/chevron1"/>
    <dgm:cxn modelId="{5B02F5C0-729E-4092-AE4F-D2546CCB2E0A}" srcId="{79FE7BC9-31E8-462C-B6AA-952CCFF278AF}" destId="{3A2795B3-DD44-4946-9061-56792207B01A}" srcOrd="1" destOrd="0" parTransId="{07922807-EBE2-46D8-B858-AD3A4C789FB0}" sibTransId="{9486A93C-2F91-44AE-A843-A9394BC1DEE2}"/>
    <dgm:cxn modelId="{FAA74902-AC80-421B-AE7D-0772B348A9EF}" type="presOf" srcId="{D1082055-E846-4CE3-913D-91312BDDBDB1}" destId="{EF312C36-7745-4970-8AE7-835EA4845026}" srcOrd="0" destOrd="0" presId="urn:microsoft.com/office/officeart/2005/8/layout/chevron1"/>
    <dgm:cxn modelId="{FAC03D82-B806-489A-B0FB-E77666556134}" type="presOf" srcId="{3A2795B3-DD44-4946-9061-56792207B01A}" destId="{A81B08CB-E2D3-43A9-AD9E-E2BD4F94CB10}" srcOrd="0" destOrd="0" presId="urn:microsoft.com/office/officeart/2005/8/layout/chevron1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3A1E8AE4-4855-43FA-9854-B3A2AA2BB81C}" type="presOf" srcId="{2C331755-519D-4309-AE98-E2B468CBA05F}" destId="{57754F8A-BB43-47B8-B84A-7EC7582EF517}" srcOrd="0" destOrd="0" presId="urn:microsoft.com/office/officeart/2005/8/layout/chevron1"/>
    <dgm:cxn modelId="{F009AE3D-E857-4974-B915-8B2F8C0F8BB9}" type="presParOf" srcId="{21772D1C-A7D4-40C5-BA6C-699657108043}" destId="{EF312C36-7745-4970-8AE7-835EA4845026}" srcOrd="0" destOrd="0" presId="urn:microsoft.com/office/officeart/2005/8/layout/chevron1"/>
    <dgm:cxn modelId="{01A6EEDF-9375-4CD3-BF82-6FF9008B3841}" type="presParOf" srcId="{21772D1C-A7D4-40C5-BA6C-699657108043}" destId="{C7633339-9468-44FE-A089-F17ABF45D413}" srcOrd="1" destOrd="0" presId="urn:microsoft.com/office/officeart/2005/8/layout/chevron1"/>
    <dgm:cxn modelId="{77D82372-BC5C-4427-AFDB-041D8CAD6C7F}" type="presParOf" srcId="{21772D1C-A7D4-40C5-BA6C-699657108043}" destId="{A81B08CB-E2D3-43A9-AD9E-E2BD4F94CB10}" srcOrd="2" destOrd="0" presId="urn:microsoft.com/office/officeart/2005/8/layout/chevron1"/>
    <dgm:cxn modelId="{C135F1A2-5116-4CEA-B30D-54ACBE56BA31}" type="presParOf" srcId="{21772D1C-A7D4-40C5-BA6C-699657108043}" destId="{4B762DB1-8133-400A-9203-323EFA3E26C8}" srcOrd="3" destOrd="0" presId="urn:microsoft.com/office/officeart/2005/8/layout/chevron1"/>
    <dgm:cxn modelId="{5890E3D0-E9B1-404D-8D09-46BFF2A5A9B9}" type="presParOf" srcId="{21772D1C-A7D4-40C5-BA6C-699657108043}" destId="{09F3F8A2-F6C6-4607-ADD0-8EC89D11B818}" srcOrd="4" destOrd="0" presId="urn:microsoft.com/office/officeart/2005/8/layout/chevron1"/>
    <dgm:cxn modelId="{9CAF9832-407A-4CFD-8E2C-1A27E99F57FB}" type="presParOf" srcId="{21772D1C-A7D4-40C5-BA6C-699657108043}" destId="{0829C188-6570-435A-8595-609F027E816D}" srcOrd="5" destOrd="0" presId="urn:microsoft.com/office/officeart/2005/8/layout/chevron1"/>
    <dgm:cxn modelId="{B6BAB2B3-F32B-4FFD-99FB-097308812A57}" type="presParOf" srcId="{21772D1C-A7D4-40C5-BA6C-699657108043}" destId="{57754F8A-BB43-47B8-B84A-7EC7582EF517}" srcOrd="6" destOrd="0" presId="urn:microsoft.com/office/officeart/2005/8/layout/chevron1"/>
    <dgm:cxn modelId="{1C6B7DCD-5F11-49EB-B773-550DA8FE484A}" type="presParOf" srcId="{21772D1C-A7D4-40C5-BA6C-699657108043}" destId="{2B664E95-7FC2-423A-B2C4-9D95B8DFAF26}" srcOrd="7" destOrd="0" presId="urn:microsoft.com/office/officeart/2005/8/layout/chevron1"/>
    <dgm:cxn modelId="{4C1F4417-1D2F-4577-822A-719B7425003D}" type="presParOf" srcId="{21772D1C-A7D4-40C5-BA6C-699657108043}" destId="{53756E6C-855F-4411-9A1A-7FBDBA5DF8B0}" srcOrd="8" destOrd="0" presId="urn:microsoft.com/office/officeart/2005/8/layout/chevron1"/>
    <dgm:cxn modelId="{C90C4E74-261D-4AEA-B3B8-BA13D1D161F1}" type="presParOf" srcId="{21772D1C-A7D4-40C5-BA6C-699657108043}" destId="{B44CA081-8EDC-4BD3-B1A4-E2D17FDBF8A2}" srcOrd="9" destOrd="0" presId="urn:microsoft.com/office/officeart/2005/8/layout/chevron1"/>
    <dgm:cxn modelId="{FB13E758-8F81-4AAD-B0FB-27D2C3205451}" type="presParOf" srcId="{21772D1C-A7D4-40C5-BA6C-699657108043}" destId="{43EB6BD9-581B-4CC5-A245-23948F4FA1E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查看商品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新增商品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修改商品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A0AD93D2-3DBF-4AD4-A954-00B46FA71BCD}">
      <dgm:prSet phldrT="[文字]" custT="1"/>
      <dgm:spPr/>
      <dgm:t>
        <a:bodyPr lIns="36000" tIns="36000"/>
        <a:lstStyle/>
        <a:p>
          <a:r>
            <a:rPr lang="zh-TW" altLang="en-US" sz="1600" b="1" dirty="0" smtClean="0">
              <a:latin typeface="微軟正黑體" pitchFamily="34" charset="-120"/>
              <a:ea typeface="微軟正黑體" pitchFamily="34" charset="-120"/>
            </a:rPr>
            <a:t>訂單列表</a:t>
          </a:r>
          <a:endParaRPr lang="zh-TW" altLang="en-US" sz="1600" b="1" dirty="0">
            <a:latin typeface="微軟正黑體" pitchFamily="34" charset="-120"/>
            <a:ea typeface="微軟正黑體" pitchFamily="34" charset="-120"/>
          </a:endParaRPr>
        </a:p>
      </dgm:t>
    </dgm:pt>
    <dgm:pt modelId="{D60E4ED9-070D-47B8-A992-25A67302EBB5}" type="parTrans" cxnId="{A77F1E18-0745-4882-A444-E83D66AAB5C3}">
      <dgm:prSet/>
      <dgm:spPr/>
      <dgm:t>
        <a:bodyPr/>
        <a:lstStyle/>
        <a:p>
          <a:endParaRPr lang="zh-TW" altLang="en-US"/>
        </a:p>
      </dgm:t>
    </dgm:pt>
    <dgm:pt modelId="{CD2405E8-2F86-42DB-B77E-605C2353EECE}" type="sibTrans" cxnId="{A77F1E18-0745-4882-A444-E83D66AAB5C3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4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D4537AC1-4BBC-494A-8830-A5D8363EE4D8}" type="pres">
      <dgm:prSet presAssocID="{115F215A-30B3-45CB-ADAC-4C88C86D9C26}" presName="parTxOnly" presStyleLbl="node1" presStyleIdx="2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5205CD-2577-419B-926B-B72CCC6B9E5B}" type="pres">
      <dgm:prSet presAssocID="{308138AC-3E33-4143-B0A2-B939E1F36E9A}" presName="parTxOnlySpace" presStyleCnt="0"/>
      <dgm:spPr/>
      <dgm:t>
        <a:bodyPr/>
        <a:lstStyle/>
        <a:p>
          <a:endParaRPr lang="zh-TW" altLang="en-US"/>
        </a:p>
      </dgm:t>
    </dgm:pt>
    <dgm:pt modelId="{E5C6E269-AE77-4ADA-B006-A0A673302AFD}" type="pres">
      <dgm:prSet presAssocID="{A0AD93D2-3DBF-4AD4-A954-00B46FA71BCD}" presName="parTxOnly" presStyleLbl="node1" presStyleIdx="3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58FF377-2B5A-4226-9C74-D79C872CA729}" type="presOf" srcId="{A0AD93D2-3DBF-4AD4-A954-00B46FA71BCD}" destId="{E5C6E269-AE77-4ADA-B006-A0A673302AFD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A77F1E18-0745-4882-A444-E83D66AAB5C3}" srcId="{79FE7BC9-31E8-462C-B6AA-952CCFF278AF}" destId="{A0AD93D2-3DBF-4AD4-A954-00B46FA71BCD}" srcOrd="3" destOrd="0" parTransId="{D60E4ED9-070D-47B8-A992-25A67302EBB5}" sibTransId="{CD2405E8-2F86-42DB-B77E-605C2353EECE}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519A49BF-450A-4608-AF6A-59E7D6BB37E5}" type="presOf" srcId="{115F215A-30B3-45CB-ADAC-4C88C86D9C26}" destId="{D4537AC1-4BBC-494A-8830-A5D8363EE4D8}" srcOrd="0" destOrd="0" presId="urn:microsoft.com/office/officeart/2005/8/layout/chevron1"/>
    <dgm:cxn modelId="{8B8C7685-3993-4EDA-9EAF-D12A3245C933}" srcId="{79FE7BC9-31E8-462C-B6AA-952CCFF278AF}" destId="{115F215A-30B3-45CB-ADAC-4C88C86D9C26}" srcOrd="2" destOrd="0" parTransId="{C019985D-4ED1-42DA-A75C-D531105C8AF4}" sibTransId="{308138AC-3E33-4143-B0A2-B939E1F36E9A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  <dgm:cxn modelId="{7A101DD7-3185-427B-AE11-0AF215C4F9F3}" type="presParOf" srcId="{21772D1C-A7D4-40C5-BA6C-699657108043}" destId="{B4CC1F4A-AAE9-4BC8-8E1B-962A04022CBC}" srcOrd="3" destOrd="0" presId="urn:microsoft.com/office/officeart/2005/8/layout/chevron1"/>
    <dgm:cxn modelId="{B7A57DC2-2A5B-4C52-B715-28CADAF596E4}" type="presParOf" srcId="{21772D1C-A7D4-40C5-BA6C-699657108043}" destId="{D4537AC1-4BBC-494A-8830-A5D8363EE4D8}" srcOrd="4" destOrd="0" presId="urn:microsoft.com/office/officeart/2005/8/layout/chevron1"/>
    <dgm:cxn modelId="{E60CCF28-3334-459B-BA9D-31ACB40762B9}" type="presParOf" srcId="{21772D1C-A7D4-40C5-BA6C-699657108043}" destId="{DE5205CD-2577-419B-926B-B72CCC6B9E5B}" srcOrd="5" destOrd="0" presId="urn:microsoft.com/office/officeart/2005/8/layout/chevron1"/>
    <dgm:cxn modelId="{2A9DAE80-615C-4A64-AF0E-DD62CDD55812}" type="presParOf" srcId="{21772D1C-A7D4-40C5-BA6C-699657108043}" destId="{E5C6E269-AE77-4ADA-B006-A0A673302AFD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點選</a:t>
          </a:r>
          <a:r>
            <a: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新增商品</a:t>
          </a:r>
          <a:r>
            <a: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輸入內容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送出新增　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8716BD76-B2B3-4751-BD77-817C4EA9AC85}" type="pres">
      <dgm:prSet presAssocID="{1E2A2E6B-8BDC-4572-89C8-F3DE8489055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693CB25-D5D6-4F47-9549-8601B6B2D2F3}" type="presOf" srcId="{BE38EFB7-AFE4-41AF-BAA6-07858D24867B}" destId="{2ED5BBD6-9D04-4386-AE6A-8D66DC1FABBB}" srcOrd="0" destOrd="0" presId="urn:microsoft.com/office/officeart/2005/8/layout/process2"/>
    <dgm:cxn modelId="{A5147CFD-253C-4F75-93C7-E866020BE03B}" srcId="{9504239D-D03F-4C87-81E1-C5103D8E20E6}" destId="{33E2BAA7-EC85-430A-93AB-1B4E70095517}" srcOrd="2" destOrd="0" parTransId="{A6CF104E-AA0B-4F0C-B60B-8BD1785E10AF}" sibTransId="{0BE73312-3124-4B6D-ADBC-34949B6EF2CD}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0BED97EC-82F5-48DC-A4AC-E7CC1CAD3ABD}" srcId="{9504239D-D03F-4C87-81E1-C5103D8E20E6}" destId="{1E2A2E6B-8BDC-4572-89C8-F3DE8489055C}" srcOrd="1" destOrd="0" parTransId="{72DC7952-7399-4F0E-A681-1E7B550F8A52}" sibTransId="{2535EE53-C727-4DD0-81D9-4CC79D323B78}"/>
    <dgm:cxn modelId="{D3C5AB91-9488-4E38-BA28-C65FB38A13EB}" type="presOf" srcId="{BE38EFB7-AFE4-41AF-BAA6-07858D24867B}" destId="{EA5D2946-AEBA-40F6-8125-15D7EDF179FD}" srcOrd="1" destOrd="0" presId="urn:microsoft.com/office/officeart/2005/8/layout/process2"/>
    <dgm:cxn modelId="{E56D97B4-4E3E-4868-A550-9C16A6001900}" type="presOf" srcId="{2535EE53-C727-4DD0-81D9-4CC79D323B78}" destId="{51710067-E3EC-4893-AA43-EA384F7D9ABC}" srcOrd="0" destOrd="0" presId="urn:microsoft.com/office/officeart/2005/8/layout/process2"/>
    <dgm:cxn modelId="{1B07F33C-34C5-4D98-847C-7080DB8747F4}" type="presOf" srcId="{33E2BAA7-EC85-430A-93AB-1B4E70095517}" destId="{699244F3-AD4C-448C-B11B-8A4B2C8DEEB3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2154B343-E77A-42D4-96FE-CD5F0B03256B}" type="presOf" srcId="{1E2A2E6B-8BDC-4572-89C8-F3DE8489055C}" destId="{8716BD76-B2B3-4751-BD77-817C4EA9AC85}" srcOrd="0" destOrd="0" presId="urn:microsoft.com/office/officeart/2005/8/layout/process2"/>
    <dgm:cxn modelId="{F28B49BE-E027-4260-9302-D4C735E8314C}" type="presOf" srcId="{2535EE53-C727-4DD0-81D9-4CC79D323B78}" destId="{DF4D5601-4232-474F-A953-BEA90862EC75}" srcOrd="1" destOrd="0" presId="urn:microsoft.com/office/officeart/2005/8/layout/process2"/>
    <dgm:cxn modelId="{A1C1E092-3115-41AB-8A98-49866582FEFC}" type="presParOf" srcId="{F79FF4AB-AB47-4508-9C20-2412FC767FB9}" destId="{068E35AA-2782-44D2-B9F8-C88664E1FCE1}" srcOrd="0" destOrd="0" presId="urn:microsoft.com/office/officeart/2005/8/layout/process2"/>
    <dgm:cxn modelId="{0477E0CE-C963-4DF2-9283-7DAC4FD8B132}" type="presParOf" srcId="{F79FF4AB-AB47-4508-9C20-2412FC767FB9}" destId="{2ED5BBD6-9D04-4386-AE6A-8D66DC1FABBB}" srcOrd="1" destOrd="0" presId="urn:microsoft.com/office/officeart/2005/8/layout/process2"/>
    <dgm:cxn modelId="{F130B4F0-3D04-4F02-9B04-8A60A813C435}" type="presParOf" srcId="{2ED5BBD6-9D04-4386-AE6A-8D66DC1FABBB}" destId="{EA5D2946-AEBA-40F6-8125-15D7EDF179FD}" srcOrd="0" destOrd="0" presId="urn:microsoft.com/office/officeart/2005/8/layout/process2"/>
    <dgm:cxn modelId="{BA0B7A01-0F28-49B1-9253-822B6ED0D2AD}" type="presParOf" srcId="{F79FF4AB-AB47-4508-9C20-2412FC767FB9}" destId="{8716BD76-B2B3-4751-BD77-817C4EA9AC85}" srcOrd="2" destOrd="0" presId="urn:microsoft.com/office/officeart/2005/8/layout/process2"/>
    <dgm:cxn modelId="{C92612A1-B1E7-4231-9FE9-7F79246F3130}" type="presParOf" srcId="{F79FF4AB-AB47-4508-9C20-2412FC767FB9}" destId="{51710067-E3EC-4893-AA43-EA384F7D9ABC}" srcOrd="3" destOrd="0" presId="urn:microsoft.com/office/officeart/2005/8/layout/process2"/>
    <dgm:cxn modelId="{1C1DAB87-4F03-4D61-B69D-286A74033575}" type="presParOf" srcId="{51710067-E3EC-4893-AA43-EA384F7D9ABC}" destId="{DF4D5601-4232-474F-A953-BEA90862EC75}" srcOrd="0" destOrd="0" presId="urn:microsoft.com/office/officeart/2005/8/layout/process2"/>
    <dgm:cxn modelId="{7760114A-D3F4-4FA5-B2CF-37B708C83F5B}" type="presParOf" srcId="{F79FF4AB-AB47-4508-9C20-2412FC767FB9}" destId="{699244F3-AD4C-448C-B11B-8A4B2C8DEEB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查看商品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新增商品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修改商品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A0AD93D2-3DBF-4AD4-A954-00B46FA71BCD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訂單列表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D60E4ED9-070D-47B8-A992-25A67302EBB5}" type="parTrans" cxnId="{A77F1E18-0745-4882-A444-E83D66AAB5C3}">
      <dgm:prSet/>
      <dgm:spPr/>
      <dgm:t>
        <a:bodyPr/>
        <a:lstStyle/>
        <a:p>
          <a:endParaRPr lang="zh-TW" altLang="en-US"/>
        </a:p>
      </dgm:t>
    </dgm:pt>
    <dgm:pt modelId="{CD2405E8-2F86-42DB-B77E-605C2353EECE}" type="sibTrans" cxnId="{A77F1E18-0745-4882-A444-E83D66AAB5C3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4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D4537AC1-4BBC-494A-8830-A5D8363EE4D8}" type="pres">
      <dgm:prSet presAssocID="{115F215A-30B3-45CB-ADAC-4C88C86D9C26}" presName="parTxOnly" presStyleLbl="node1" presStyleIdx="2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5205CD-2577-419B-926B-B72CCC6B9E5B}" type="pres">
      <dgm:prSet presAssocID="{308138AC-3E33-4143-B0A2-B939E1F36E9A}" presName="parTxOnlySpace" presStyleCnt="0"/>
      <dgm:spPr/>
      <dgm:t>
        <a:bodyPr/>
        <a:lstStyle/>
        <a:p>
          <a:endParaRPr lang="zh-TW" altLang="en-US"/>
        </a:p>
      </dgm:t>
    </dgm:pt>
    <dgm:pt modelId="{E5C6E269-AE77-4ADA-B006-A0A673302AFD}" type="pres">
      <dgm:prSet presAssocID="{A0AD93D2-3DBF-4AD4-A954-00B46FA71BCD}" presName="parTxOnly" presStyleLbl="node1" presStyleIdx="3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58FF377-2B5A-4226-9C74-D79C872CA729}" type="presOf" srcId="{A0AD93D2-3DBF-4AD4-A954-00B46FA71BCD}" destId="{E5C6E269-AE77-4ADA-B006-A0A673302AFD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A77F1E18-0745-4882-A444-E83D66AAB5C3}" srcId="{79FE7BC9-31E8-462C-B6AA-952CCFF278AF}" destId="{A0AD93D2-3DBF-4AD4-A954-00B46FA71BCD}" srcOrd="3" destOrd="0" parTransId="{D60E4ED9-070D-47B8-A992-25A67302EBB5}" sibTransId="{CD2405E8-2F86-42DB-B77E-605C2353EECE}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519A49BF-450A-4608-AF6A-59E7D6BB37E5}" type="presOf" srcId="{115F215A-30B3-45CB-ADAC-4C88C86D9C26}" destId="{D4537AC1-4BBC-494A-8830-A5D8363EE4D8}" srcOrd="0" destOrd="0" presId="urn:microsoft.com/office/officeart/2005/8/layout/chevron1"/>
    <dgm:cxn modelId="{8B8C7685-3993-4EDA-9EAF-D12A3245C933}" srcId="{79FE7BC9-31E8-462C-B6AA-952CCFF278AF}" destId="{115F215A-30B3-45CB-ADAC-4C88C86D9C26}" srcOrd="2" destOrd="0" parTransId="{C019985D-4ED1-42DA-A75C-D531105C8AF4}" sibTransId="{308138AC-3E33-4143-B0A2-B939E1F36E9A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  <dgm:cxn modelId="{7A101DD7-3185-427B-AE11-0AF215C4F9F3}" type="presParOf" srcId="{21772D1C-A7D4-40C5-BA6C-699657108043}" destId="{B4CC1F4A-AAE9-4BC8-8E1B-962A04022CBC}" srcOrd="3" destOrd="0" presId="urn:microsoft.com/office/officeart/2005/8/layout/chevron1"/>
    <dgm:cxn modelId="{B7A57DC2-2A5B-4C52-B715-28CADAF596E4}" type="presParOf" srcId="{21772D1C-A7D4-40C5-BA6C-699657108043}" destId="{D4537AC1-4BBC-494A-8830-A5D8363EE4D8}" srcOrd="4" destOrd="0" presId="urn:microsoft.com/office/officeart/2005/8/layout/chevron1"/>
    <dgm:cxn modelId="{E60CCF28-3334-459B-BA9D-31ACB40762B9}" type="presParOf" srcId="{21772D1C-A7D4-40C5-BA6C-699657108043}" destId="{DE5205CD-2577-419B-926B-B72CCC6B9E5B}" srcOrd="5" destOrd="0" presId="urn:microsoft.com/office/officeart/2005/8/layout/chevron1"/>
    <dgm:cxn modelId="{2A9DAE80-615C-4A64-AF0E-DD62CDD55812}" type="presParOf" srcId="{21772D1C-A7D4-40C5-BA6C-699657108043}" destId="{E5C6E269-AE77-4ADA-B006-A0A673302AFD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</a:t>
          </a:r>
          <a:r>
            <a: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訂單列表</a:t>
          </a:r>
          <a:r>
            <a: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按下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顯示明細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即可看到購買明細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點選商品送達可改變訂單狀態　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8716BD76-B2B3-4751-BD77-817C4EA9AC85}" type="pres">
      <dgm:prSet presAssocID="{1E2A2E6B-8BDC-4572-89C8-F3DE8489055C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693CB25-D5D6-4F47-9549-8601B6B2D2F3}" type="presOf" srcId="{BE38EFB7-AFE4-41AF-BAA6-07858D24867B}" destId="{2ED5BBD6-9D04-4386-AE6A-8D66DC1FABBB}" srcOrd="0" destOrd="0" presId="urn:microsoft.com/office/officeart/2005/8/layout/process2"/>
    <dgm:cxn modelId="{A5147CFD-253C-4F75-93C7-E866020BE03B}" srcId="{9504239D-D03F-4C87-81E1-C5103D8E20E6}" destId="{33E2BAA7-EC85-430A-93AB-1B4E70095517}" srcOrd="2" destOrd="0" parTransId="{A6CF104E-AA0B-4F0C-B60B-8BD1785E10AF}" sibTransId="{0BE73312-3124-4B6D-ADBC-34949B6EF2CD}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0BED97EC-82F5-48DC-A4AC-E7CC1CAD3ABD}" srcId="{9504239D-D03F-4C87-81E1-C5103D8E20E6}" destId="{1E2A2E6B-8BDC-4572-89C8-F3DE8489055C}" srcOrd="1" destOrd="0" parTransId="{72DC7952-7399-4F0E-A681-1E7B550F8A52}" sibTransId="{2535EE53-C727-4DD0-81D9-4CC79D323B78}"/>
    <dgm:cxn modelId="{D3C5AB91-9488-4E38-BA28-C65FB38A13EB}" type="presOf" srcId="{BE38EFB7-AFE4-41AF-BAA6-07858D24867B}" destId="{EA5D2946-AEBA-40F6-8125-15D7EDF179FD}" srcOrd="1" destOrd="0" presId="urn:microsoft.com/office/officeart/2005/8/layout/process2"/>
    <dgm:cxn modelId="{E56D97B4-4E3E-4868-A550-9C16A6001900}" type="presOf" srcId="{2535EE53-C727-4DD0-81D9-4CC79D323B78}" destId="{51710067-E3EC-4893-AA43-EA384F7D9ABC}" srcOrd="0" destOrd="0" presId="urn:microsoft.com/office/officeart/2005/8/layout/process2"/>
    <dgm:cxn modelId="{1B07F33C-34C5-4D98-847C-7080DB8747F4}" type="presOf" srcId="{33E2BAA7-EC85-430A-93AB-1B4E70095517}" destId="{699244F3-AD4C-448C-B11B-8A4B2C8DEEB3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2154B343-E77A-42D4-96FE-CD5F0B03256B}" type="presOf" srcId="{1E2A2E6B-8BDC-4572-89C8-F3DE8489055C}" destId="{8716BD76-B2B3-4751-BD77-817C4EA9AC85}" srcOrd="0" destOrd="0" presId="urn:microsoft.com/office/officeart/2005/8/layout/process2"/>
    <dgm:cxn modelId="{F28B49BE-E027-4260-9302-D4C735E8314C}" type="presOf" srcId="{2535EE53-C727-4DD0-81D9-4CC79D323B78}" destId="{DF4D5601-4232-474F-A953-BEA90862EC75}" srcOrd="1" destOrd="0" presId="urn:microsoft.com/office/officeart/2005/8/layout/process2"/>
    <dgm:cxn modelId="{A1C1E092-3115-41AB-8A98-49866582FEFC}" type="presParOf" srcId="{F79FF4AB-AB47-4508-9C20-2412FC767FB9}" destId="{068E35AA-2782-44D2-B9F8-C88664E1FCE1}" srcOrd="0" destOrd="0" presId="urn:microsoft.com/office/officeart/2005/8/layout/process2"/>
    <dgm:cxn modelId="{0477E0CE-C963-4DF2-9283-7DAC4FD8B132}" type="presParOf" srcId="{F79FF4AB-AB47-4508-9C20-2412FC767FB9}" destId="{2ED5BBD6-9D04-4386-AE6A-8D66DC1FABBB}" srcOrd="1" destOrd="0" presId="urn:microsoft.com/office/officeart/2005/8/layout/process2"/>
    <dgm:cxn modelId="{F130B4F0-3D04-4F02-9B04-8A60A813C435}" type="presParOf" srcId="{2ED5BBD6-9D04-4386-AE6A-8D66DC1FABBB}" destId="{EA5D2946-AEBA-40F6-8125-15D7EDF179FD}" srcOrd="0" destOrd="0" presId="urn:microsoft.com/office/officeart/2005/8/layout/process2"/>
    <dgm:cxn modelId="{BA0B7A01-0F28-49B1-9253-822B6ED0D2AD}" type="presParOf" srcId="{F79FF4AB-AB47-4508-9C20-2412FC767FB9}" destId="{8716BD76-B2B3-4751-BD77-817C4EA9AC85}" srcOrd="2" destOrd="0" presId="urn:microsoft.com/office/officeart/2005/8/layout/process2"/>
    <dgm:cxn modelId="{C92612A1-B1E7-4231-9FE9-7F79246F3130}" type="presParOf" srcId="{F79FF4AB-AB47-4508-9C20-2412FC767FB9}" destId="{51710067-E3EC-4893-AA43-EA384F7D9ABC}" srcOrd="3" destOrd="0" presId="urn:microsoft.com/office/officeart/2005/8/layout/process2"/>
    <dgm:cxn modelId="{1C1DAB87-4F03-4D61-B69D-286A74033575}" type="presParOf" srcId="{51710067-E3EC-4893-AA43-EA384F7D9ABC}" destId="{DF4D5601-4232-474F-A953-BEA90862EC75}" srcOrd="0" destOrd="0" presId="urn:microsoft.com/office/officeart/2005/8/layout/process2"/>
    <dgm:cxn modelId="{7760114A-D3F4-4FA5-B2CF-37B708C83F5B}" type="presParOf" srcId="{F79FF4AB-AB47-4508-9C20-2412FC767FB9}" destId="{699244F3-AD4C-448C-B11B-8A4B2C8DEEB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新增直播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/>
      <dgm:t>
        <a:bodyPr lIns="36000" tIns="36000"/>
        <a:lstStyle/>
        <a:p>
          <a:r>
            <a:rPr lang="zh-TW" altLang="en-US" sz="1600" b="1" dirty="0" smtClean="0">
              <a:latin typeface="微軟正黑體" pitchFamily="34" charset="-120"/>
              <a:ea typeface="微軟正黑體" pitchFamily="34" charset="-120"/>
            </a:rPr>
            <a:t>修改直播資料</a:t>
          </a:r>
          <a:endParaRPr lang="zh-TW" altLang="en-US" sz="1600" b="1" dirty="0"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/>
      <dgm:t>
        <a:bodyPr/>
        <a:lstStyle/>
        <a:p>
          <a:r>
            <a:rPr lang="zh-TW" altLang="en-US" sz="1600" b="1" dirty="0" smtClean="0">
              <a:latin typeface="微軟正黑體" pitchFamily="34" charset="-120"/>
              <a:ea typeface="微軟正黑體" pitchFamily="34" charset="-120"/>
            </a:rPr>
            <a:t>新增活動商品</a:t>
          </a:r>
          <a:endParaRPr lang="zh-TW" altLang="en-US" sz="1600" b="1" dirty="0"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F4415A5-36AE-4DD3-A856-148D8E0B2573}">
      <dgm:prSet phldrT="[文字]" custT="1"/>
      <dgm:spPr/>
      <dgm:t>
        <a:bodyPr lIns="36000" tIns="36000"/>
        <a:lstStyle/>
        <a:p>
          <a:r>
            <a:rPr lang="zh-TW" altLang="en-US" sz="1600" b="1" dirty="0" smtClean="0">
              <a:latin typeface="微軟正黑體" pitchFamily="34" charset="-120"/>
              <a:ea typeface="微軟正黑體" pitchFamily="34" charset="-120"/>
            </a:rPr>
            <a:t>查看明細</a:t>
          </a:r>
          <a:endParaRPr lang="zh-TW" altLang="en-US" sz="1600" b="1" dirty="0">
            <a:latin typeface="微軟正黑體" pitchFamily="34" charset="-120"/>
            <a:ea typeface="微軟正黑體" pitchFamily="34" charset="-120"/>
          </a:endParaRPr>
        </a:p>
      </dgm:t>
    </dgm:pt>
    <dgm:pt modelId="{3B4B0707-CE35-4D4F-8EDF-40F461B1394B}" type="parTrans" cxnId="{6FE7E0E4-B467-4366-A4E4-7D55DAC4616C}">
      <dgm:prSet/>
      <dgm:spPr/>
      <dgm:t>
        <a:bodyPr/>
        <a:lstStyle/>
        <a:p>
          <a:endParaRPr lang="zh-TW" altLang="en-US"/>
        </a:p>
      </dgm:t>
    </dgm:pt>
    <dgm:pt modelId="{70D0B316-E557-4126-BF62-A86C5B7BCDCE}" type="sibTrans" cxnId="{6FE7E0E4-B467-4366-A4E4-7D55DAC4616C}">
      <dgm:prSet/>
      <dgm:spPr/>
      <dgm:t>
        <a:bodyPr/>
        <a:lstStyle/>
        <a:p>
          <a:endParaRPr lang="zh-TW" altLang="en-US"/>
        </a:p>
      </dgm:t>
    </dgm:pt>
    <dgm:pt modelId="{93656031-2F2F-4477-B88E-75B671773C8A}">
      <dgm:prSet phldrT="[文字]"/>
      <dgm:spPr/>
      <dgm:t>
        <a:bodyPr lIns="36000" tIns="36000"/>
        <a:lstStyle/>
        <a:p>
          <a:r>
            <a:rPr lang="zh-TW" altLang="en-US" b="1" dirty="0" smtClean="0">
              <a:latin typeface="微軟正黑體" pitchFamily="34" charset="-120"/>
              <a:ea typeface="微軟正黑體" pitchFamily="34" charset="-120"/>
            </a:rPr>
            <a:t>開始直播</a:t>
          </a:r>
          <a:endParaRPr lang="zh-TW" altLang="en-US" b="1" dirty="0">
            <a:latin typeface="微軟正黑體" pitchFamily="34" charset="-120"/>
            <a:ea typeface="微軟正黑體" pitchFamily="34" charset="-120"/>
          </a:endParaRPr>
        </a:p>
      </dgm:t>
    </dgm:pt>
    <dgm:pt modelId="{926185BD-E59B-48A7-B314-D0699F7CC9A3}" type="parTrans" cxnId="{9B66DEAD-98BA-4254-9528-879D2ACD4047}">
      <dgm:prSet/>
      <dgm:spPr/>
      <dgm:t>
        <a:bodyPr/>
        <a:lstStyle/>
        <a:p>
          <a:endParaRPr lang="zh-TW" altLang="en-US"/>
        </a:p>
      </dgm:t>
    </dgm:pt>
    <dgm:pt modelId="{2B8A20BF-5B01-4B5E-A16C-A580F899225D}" type="sibTrans" cxnId="{9B66DEAD-98BA-4254-9528-879D2ACD4047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5" custScaleX="119906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D4537AC1-4BBC-494A-8830-A5D8363EE4D8}" type="pres">
      <dgm:prSet presAssocID="{115F215A-30B3-45CB-ADAC-4C88C86D9C26}" presName="parTxOnly" presStyleLbl="node1" presStyleIdx="2" presStyleCnt="5" custScaleX="132780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5205CD-2577-419B-926B-B72CCC6B9E5B}" type="pres">
      <dgm:prSet presAssocID="{308138AC-3E33-4143-B0A2-B939E1F36E9A}" presName="parTxOnlySpace" presStyleCnt="0"/>
      <dgm:spPr/>
      <dgm:t>
        <a:bodyPr/>
        <a:lstStyle/>
        <a:p>
          <a:endParaRPr lang="zh-TW" altLang="en-US"/>
        </a:p>
      </dgm:t>
    </dgm:pt>
    <dgm:pt modelId="{C5729B5D-E05B-458D-957A-3F63A02AE94F}" type="pres">
      <dgm:prSet presAssocID="{3F4415A5-36AE-4DD3-A856-148D8E0B2573}" presName="parTxOnly" presStyleLbl="node1" presStyleIdx="3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CB477CA-D626-4516-9B1E-42B0FCA5040F}" type="pres">
      <dgm:prSet presAssocID="{70D0B316-E557-4126-BF62-A86C5B7BCDCE}" presName="parTxOnlySpace" presStyleCnt="0"/>
      <dgm:spPr/>
    </dgm:pt>
    <dgm:pt modelId="{15E8AC4B-9E8E-402E-963B-46F82588BBE2}" type="pres">
      <dgm:prSet presAssocID="{93656031-2F2F-4477-B88E-75B671773C8A}" presName="parTxOnly" presStyleLbl="node1" presStyleIdx="4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225F5B2-3AD5-48D1-A2B9-FD04851D8E2D}" type="presOf" srcId="{03C2112B-73F3-4D73-B42A-6D94320E979A}" destId="{90C9BFA0-690A-4D10-AF26-1DFAB2CF56CD}" srcOrd="0" destOrd="0" presId="urn:microsoft.com/office/officeart/2005/8/layout/chevron1"/>
    <dgm:cxn modelId="{D3527D41-5F4C-4D14-BD73-3FECE6CF4B68}" type="presOf" srcId="{3F4415A5-36AE-4DD3-A856-148D8E0B2573}" destId="{C5729B5D-E05B-458D-957A-3F63A02AE94F}" srcOrd="0" destOrd="0" presId="urn:microsoft.com/office/officeart/2005/8/layout/chevron1"/>
    <dgm:cxn modelId="{CD0069B4-B7BF-4AA5-A7DD-C41D3EF0D4EA}" type="presOf" srcId="{4DDDE552-55F9-4B95-8D52-855586053D3F}" destId="{08B82D9E-8891-41E9-9D33-0D56EE828BE0}" srcOrd="0" destOrd="0" presId="urn:microsoft.com/office/officeart/2005/8/layout/chevron1"/>
    <dgm:cxn modelId="{905B55EE-8B40-4015-B07D-AFC8F352AF95}" type="presOf" srcId="{93656031-2F2F-4477-B88E-75B671773C8A}" destId="{15E8AC4B-9E8E-402E-963B-46F82588BBE2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9B66DEAD-98BA-4254-9528-879D2ACD4047}" srcId="{79FE7BC9-31E8-462C-B6AA-952CCFF278AF}" destId="{93656031-2F2F-4477-B88E-75B671773C8A}" srcOrd="4" destOrd="0" parTransId="{926185BD-E59B-48A7-B314-D0699F7CC9A3}" sibTransId="{2B8A20BF-5B01-4B5E-A16C-A580F899225D}"/>
    <dgm:cxn modelId="{B6ECF141-D291-4617-9438-0A5C05681797}" type="presOf" srcId="{115F215A-30B3-45CB-ADAC-4C88C86D9C26}" destId="{D4537AC1-4BBC-494A-8830-A5D8363EE4D8}" srcOrd="0" destOrd="0" presId="urn:microsoft.com/office/officeart/2005/8/layout/chevron1"/>
    <dgm:cxn modelId="{32D16455-54D7-49EA-85EC-33018F8BF572}" type="presOf" srcId="{79FE7BC9-31E8-462C-B6AA-952CCFF278AF}" destId="{21772D1C-A7D4-40C5-BA6C-699657108043}" srcOrd="0" destOrd="0" presId="urn:microsoft.com/office/officeart/2005/8/layout/chevron1"/>
    <dgm:cxn modelId="{6FE7E0E4-B467-4366-A4E4-7D55DAC4616C}" srcId="{79FE7BC9-31E8-462C-B6AA-952CCFF278AF}" destId="{3F4415A5-36AE-4DD3-A856-148D8E0B2573}" srcOrd="3" destOrd="0" parTransId="{3B4B0707-CE35-4D4F-8EDF-40F461B1394B}" sibTransId="{70D0B316-E557-4126-BF62-A86C5B7BCDCE}"/>
    <dgm:cxn modelId="{8B8C7685-3993-4EDA-9EAF-D12A3245C933}" srcId="{79FE7BC9-31E8-462C-B6AA-952CCFF278AF}" destId="{115F215A-30B3-45CB-ADAC-4C88C86D9C26}" srcOrd="2" destOrd="0" parTransId="{C019985D-4ED1-42DA-A75C-D531105C8AF4}" sibTransId="{308138AC-3E33-4143-B0A2-B939E1F36E9A}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BA8DDF65-2239-404E-BD90-DA5AFF8328CF}" type="presParOf" srcId="{21772D1C-A7D4-40C5-BA6C-699657108043}" destId="{90C9BFA0-690A-4D10-AF26-1DFAB2CF56CD}" srcOrd="0" destOrd="0" presId="urn:microsoft.com/office/officeart/2005/8/layout/chevron1"/>
    <dgm:cxn modelId="{C31DFD22-9685-4157-8AED-E36A051692F4}" type="presParOf" srcId="{21772D1C-A7D4-40C5-BA6C-699657108043}" destId="{5F04D11A-BBAB-417F-B32B-BDAF201D13FD}" srcOrd="1" destOrd="0" presId="urn:microsoft.com/office/officeart/2005/8/layout/chevron1"/>
    <dgm:cxn modelId="{F83C657A-53EF-41BC-9614-244A4FB3B892}" type="presParOf" srcId="{21772D1C-A7D4-40C5-BA6C-699657108043}" destId="{08B82D9E-8891-41E9-9D33-0D56EE828BE0}" srcOrd="2" destOrd="0" presId="urn:microsoft.com/office/officeart/2005/8/layout/chevron1"/>
    <dgm:cxn modelId="{468A592A-CAF3-481C-937C-034DF8A59879}" type="presParOf" srcId="{21772D1C-A7D4-40C5-BA6C-699657108043}" destId="{B4CC1F4A-AAE9-4BC8-8E1B-962A04022CBC}" srcOrd="3" destOrd="0" presId="urn:microsoft.com/office/officeart/2005/8/layout/chevron1"/>
    <dgm:cxn modelId="{F5F1D40F-3FB0-4F6A-AAAB-EAC28416B1C1}" type="presParOf" srcId="{21772D1C-A7D4-40C5-BA6C-699657108043}" destId="{D4537AC1-4BBC-494A-8830-A5D8363EE4D8}" srcOrd="4" destOrd="0" presId="urn:microsoft.com/office/officeart/2005/8/layout/chevron1"/>
    <dgm:cxn modelId="{515EA147-3BD1-4818-B03F-985CA893FE46}" type="presParOf" srcId="{21772D1C-A7D4-40C5-BA6C-699657108043}" destId="{DE5205CD-2577-419B-926B-B72CCC6B9E5B}" srcOrd="5" destOrd="0" presId="urn:microsoft.com/office/officeart/2005/8/layout/chevron1"/>
    <dgm:cxn modelId="{CF333766-8044-463E-BF70-A779F2CF6AC6}" type="presParOf" srcId="{21772D1C-A7D4-40C5-BA6C-699657108043}" destId="{C5729B5D-E05B-458D-957A-3F63A02AE94F}" srcOrd="6" destOrd="0" presId="urn:microsoft.com/office/officeart/2005/8/layout/chevron1"/>
    <dgm:cxn modelId="{1D719E49-6A40-4B3B-9463-D11F217D62BE}" type="presParOf" srcId="{21772D1C-A7D4-40C5-BA6C-699657108043}" destId="{3CB477CA-D626-4516-9B1E-42B0FCA5040F}" srcOrd="7" destOrd="0" presId="urn:microsoft.com/office/officeart/2005/8/layout/chevron1"/>
    <dgm:cxn modelId="{8B6DC202-6CAB-4FEA-9161-B7A8C938014B}" type="presParOf" srcId="{21772D1C-A7D4-40C5-BA6C-699657108043}" destId="{15E8AC4B-9E8E-402E-963B-46F82588BBE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點選直播管理</a:t>
          </a:r>
          <a:endParaRPr lang="en-US" altLang="zh-TW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新增直播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1" custLinFactNeighborX="14354" custLinFactNeighborY="-7068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B870823-6D20-400A-874C-C470AC6D639C}" type="presOf" srcId="{9504239D-D03F-4C87-81E1-C5103D8E20E6}" destId="{F79FF4AB-AB47-4508-9C20-2412FC767FB9}" srcOrd="0" destOrd="0" presId="urn:microsoft.com/office/officeart/2005/8/layout/process2"/>
    <dgm:cxn modelId="{87857B26-DEFD-4747-81D0-D34A8289521F}" type="presOf" srcId="{686B32BD-1F82-4F30-9097-A0F06E242FC6}" destId="{068E35AA-2782-44D2-B9F8-C88664E1FCE1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55D44DCD-2EE3-40C4-AFA1-414116ACF3DC}" type="presParOf" srcId="{F79FF4AB-AB47-4508-9C20-2412FC767FB9}" destId="{068E35AA-2782-44D2-B9F8-C88664E1FCE1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ysClr val="windowText" lastClr="000000"/>
              </a:solidFill>
              <a:latin typeface="微軟正黑體" pitchFamily="34" charset="-120"/>
              <a:ea typeface="微軟正黑體" pitchFamily="34" charset="-120"/>
            </a:rPr>
            <a:t>新增直播</a:t>
          </a:r>
          <a:endParaRPr lang="zh-TW" altLang="en-US" sz="1600" b="1" dirty="0">
            <a:solidFill>
              <a:sysClr val="windowText" lastClr="000000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/>
      <dgm:t>
        <a:bodyPr lIns="36000" tIns="36000"/>
        <a:lstStyle/>
        <a:p>
          <a:r>
            <a:rPr lang="zh-TW" altLang="en-US" sz="1600" b="1" dirty="0" smtClean="0">
              <a:latin typeface="微軟正黑體" pitchFamily="34" charset="-120"/>
              <a:ea typeface="微軟正黑體" pitchFamily="34" charset="-120"/>
            </a:rPr>
            <a:t>修改直播資料</a:t>
          </a:r>
          <a:endParaRPr lang="zh-TW" altLang="en-US" sz="1600" b="1" dirty="0"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新增活動商品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F4415A5-36AE-4DD3-A856-148D8E0B2573}">
      <dgm:prSet phldrT="[文字]" custT="1"/>
      <dgm:spPr/>
      <dgm:t>
        <a:bodyPr lIns="36000" tIns="36000"/>
        <a:lstStyle/>
        <a:p>
          <a:r>
            <a:rPr lang="zh-TW" altLang="en-US" sz="1600" b="1" dirty="0" smtClean="0">
              <a:latin typeface="微軟正黑體" pitchFamily="34" charset="-120"/>
              <a:ea typeface="微軟正黑體" pitchFamily="34" charset="-120"/>
            </a:rPr>
            <a:t>查看明細</a:t>
          </a:r>
          <a:endParaRPr lang="zh-TW" altLang="en-US" sz="1600" b="1" dirty="0">
            <a:latin typeface="微軟正黑體" pitchFamily="34" charset="-120"/>
            <a:ea typeface="微軟正黑體" pitchFamily="34" charset="-120"/>
          </a:endParaRPr>
        </a:p>
      </dgm:t>
    </dgm:pt>
    <dgm:pt modelId="{3B4B0707-CE35-4D4F-8EDF-40F461B1394B}" type="parTrans" cxnId="{6FE7E0E4-B467-4366-A4E4-7D55DAC4616C}">
      <dgm:prSet/>
      <dgm:spPr/>
      <dgm:t>
        <a:bodyPr/>
        <a:lstStyle/>
        <a:p>
          <a:endParaRPr lang="zh-TW" altLang="en-US"/>
        </a:p>
      </dgm:t>
    </dgm:pt>
    <dgm:pt modelId="{70D0B316-E557-4126-BF62-A86C5B7BCDCE}" type="sibTrans" cxnId="{6FE7E0E4-B467-4366-A4E4-7D55DAC4616C}">
      <dgm:prSet/>
      <dgm:spPr/>
      <dgm:t>
        <a:bodyPr/>
        <a:lstStyle/>
        <a:p>
          <a:endParaRPr lang="zh-TW" altLang="en-US"/>
        </a:p>
      </dgm:t>
    </dgm:pt>
    <dgm:pt modelId="{93656031-2F2F-4477-B88E-75B671773C8A}">
      <dgm:prSet phldrT="[文字]"/>
      <dgm:spPr/>
      <dgm:t>
        <a:bodyPr lIns="36000" tIns="36000"/>
        <a:lstStyle/>
        <a:p>
          <a:r>
            <a:rPr lang="zh-TW" altLang="en-US" b="1" dirty="0" smtClean="0">
              <a:latin typeface="微軟正黑體" pitchFamily="34" charset="-120"/>
              <a:ea typeface="微軟正黑體" pitchFamily="34" charset="-120"/>
            </a:rPr>
            <a:t>開始直播</a:t>
          </a:r>
          <a:endParaRPr lang="zh-TW" altLang="en-US" b="1" dirty="0">
            <a:latin typeface="微軟正黑體" pitchFamily="34" charset="-120"/>
            <a:ea typeface="微軟正黑體" pitchFamily="34" charset="-120"/>
          </a:endParaRPr>
        </a:p>
      </dgm:t>
    </dgm:pt>
    <dgm:pt modelId="{926185BD-E59B-48A7-B314-D0699F7CC9A3}" type="parTrans" cxnId="{9B66DEAD-98BA-4254-9528-879D2ACD4047}">
      <dgm:prSet/>
      <dgm:spPr/>
      <dgm:t>
        <a:bodyPr/>
        <a:lstStyle/>
        <a:p>
          <a:endParaRPr lang="zh-TW" altLang="en-US"/>
        </a:p>
      </dgm:t>
    </dgm:pt>
    <dgm:pt modelId="{2B8A20BF-5B01-4B5E-A16C-A580F899225D}" type="sibTrans" cxnId="{9B66DEAD-98BA-4254-9528-879D2ACD4047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5" custScaleX="119906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D4537AC1-4BBC-494A-8830-A5D8363EE4D8}" type="pres">
      <dgm:prSet presAssocID="{115F215A-30B3-45CB-ADAC-4C88C86D9C26}" presName="parTxOnly" presStyleLbl="node1" presStyleIdx="2" presStyleCnt="5" custScaleX="132780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5205CD-2577-419B-926B-B72CCC6B9E5B}" type="pres">
      <dgm:prSet presAssocID="{308138AC-3E33-4143-B0A2-B939E1F36E9A}" presName="parTxOnlySpace" presStyleCnt="0"/>
      <dgm:spPr/>
      <dgm:t>
        <a:bodyPr/>
        <a:lstStyle/>
        <a:p>
          <a:endParaRPr lang="zh-TW" altLang="en-US"/>
        </a:p>
      </dgm:t>
    </dgm:pt>
    <dgm:pt modelId="{C5729B5D-E05B-458D-957A-3F63A02AE94F}" type="pres">
      <dgm:prSet presAssocID="{3F4415A5-36AE-4DD3-A856-148D8E0B2573}" presName="parTxOnly" presStyleLbl="node1" presStyleIdx="3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CB477CA-D626-4516-9B1E-42B0FCA5040F}" type="pres">
      <dgm:prSet presAssocID="{70D0B316-E557-4126-BF62-A86C5B7BCDCE}" presName="parTxOnlySpace" presStyleCnt="0"/>
      <dgm:spPr/>
    </dgm:pt>
    <dgm:pt modelId="{15E8AC4B-9E8E-402E-963B-46F82588BBE2}" type="pres">
      <dgm:prSet presAssocID="{93656031-2F2F-4477-B88E-75B671773C8A}" presName="parTxOnly" presStyleLbl="node1" presStyleIdx="4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2D3AEA8-790E-48C9-ADEE-D1D5DDA8F4CE}" type="presOf" srcId="{03C2112B-73F3-4D73-B42A-6D94320E979A}" destId="{90C9BFA0-690A-4D10-AF26-1DFAB2CF56CD}" srcOrd="0" destOrd="0" presId="urn:microsoft.com/office/officeart/2005/8/layout/chevron1"/>
    <dgm:cxn modelId="{397DAEB5-E666-4498-AF77-58028CC49E22}" type="presOf" srcId="{93656031-2F2F-4477-B88E-75B671773C8A}" destId="{15E8AC4B-9E8E-402E-963B-46F82588BBE2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33FD2565-280B-43A4-A300-823FD2CCD078}" type="presOf" srcId="{115F215A-30B3-45CB-ADAC-4C88C86D9C26}" destId="{D4537AC1-4BBC-494A-8830-A5D8363EE4D8}" srcOrd="0" destOrd="0" presId="urn:microsoft.com/office/officeart/2005/8/layout/chevron1"/>
    <dgm:cxn modelId="{9B66DEAD-98BA-4254-9528-879D2ACD4047}" srcId="{79FE7BC9-31E8-462C-B6AA-952CCFF278AF}" destId="{93656031-2F2F-4477-B88E-75B671773C8A}" srcOrd="4" destOrd="0" parTransId="{926185BD-E59B-48A7-B314-D0699F7CC9A3}" sibTransId="{2B8A20BF-5B01-4B5E-A16C-A580F899225D}"/>
    <dgm:cxn modelId="{8E5F9581-BC35-48DC-B306-63E87F946CE0}" type="presOf" srcId="{79FE7BC9-31E8-462C-B6AA-952CCFF278AF}" destId="{21772D1C-A7D4-40C5-BA6C-699657108043}" srcOrd="0" destOrd="0" presId="urn:microsoft.com/office/officeart/2005/8/layout/chevron1"/>
    <dgm:cxn modelId="{4100AEAB-184B-4044-AB99-7934DFE5DC29}" type="presOf" srcId="{3F4415A5-36AE-4DD3-A856-148D8E0B2573}" destId="{C5729B5D-E05B-458D-957A-3F63A02AE94F}" srcOrd="0" destOrd="0" presId="urn:microsoft.com/office/officeart/2005/8/layout/chevron1"/>
    <dgm:cxn modelId="{EAA2B27F-8E75-4294-AC8F-C95A99560D63}" type="presOf" srcId="{4DDDE552-55F9-4B95-8D52-855586053D3F}" destId="{08B82D9E-8891-41E9-9D33-0D56EE828BE0}" srcOrd="0" destOrd="0" presId="urn:microsoft.com/office/officeart/2005/8/layout/chevron1"/>
    <dgm:cxn modelId="{8B8C7685-3993-4EDA-9EAF-D12A3245C933}" srcId="{79FE7BC9-31E8-462C-B6AA-952CCFF278AF}" destId="{115F215A-30B3-45CB-ADAC-4C88C86D9C26}" srcOrd="2" destOrd="0" parTransId="{C019985D-4ED1-42DA-A75C-D531105C8AF4}" sibTransId="{308138AC-3E33-4143-B0A2-B939E1F36E9A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6FE7E0E4-B467-4366-A4E4-7D55DAC4616C}" srcId="{79FE7BC9-31E8-462C-B6AA-952CCFF278AF}" destId="{3F4415A5-36AE-4DD3-A856-148D8E0B2573}" srcOrd="3" destOrd="0" parTransId="{3B4B0707-CE35-4D4F-8EDF-40F461B1394B}" sibTransId="{70D0B316-E557-4126-BF62-A86C5B7BCDCE}"/>
    <dgm:cxn modelId="{FCD4CEB8-5EC4-47FC-9F1D-7D090A516629}" type="presParOf" srcId="{21772D1C-A7D4-40C5-BA6C-699657108043}" destId="{90C9BFA0-690A-4D10-AF26-1DFAB2CF56CD}" srcOrd="0" destOrd="0" presId="urn:microsoft.com/office/officeart/2005/8/layout/chevron1"/>
    <dgm:cxn modelId="{A2DA226B-3A88-4B4E-9374-61B94B0D2571}" type="presParOf" srcId="{21772D1C-A7D4-40C5-BA6C-699657108043}" destId="{5F04D11A-BBAB-417F-B32B-BDAF201D13FD}" srcOrd="1" destOrd="0" presId="urn:microsoft.com/office/officeart/2005/8/layout/chevron1"/>
    <dgm:cxn modelId="{8BC56481-4E0A-40FF-A067-83A317D054F6}" type="presParOf" srcId="{21772D1C-A7D4-40C5-BA6C-699657108043}" destId="{08B82D9E-8891-41E9-9D33-0D56EE828BE0}" srcOrd="2" destOrd="0" presId="urn:microsoft.com/office/officeart/2005/8/layout/chevron1"/>
    <dgm:cxn modelId="{E4946D6D-9D91-4CCF-875E-B6AC7A1E563B}" type="presParOf" srcId="{21772D1C-A7D4-40C5-BA6C-699657108043}" destId="{B4CC1F4A-AAE9-4BC8-8E1B-962A04022CBC}" srcOrd="3" destOrd="0" presId="urn:microsoft.com/office/officeart/2005/8/layout/chevron1"/>
    <dgm:cxn modelId="{FC388169-3C50-4BE3-A628-1A914645357A}" type="presParOf" srcId="{21772D1C-A7D4-40C5-BA6C-699657108043}" destId="{D4537AC1-4BBC-494A-8830-A5D8363EE4D8}" srcOrd="4" destOrd="0" presId="urn:microsoft.com/office/officeart/2005/8/layout/chevron1"/>
    <dgm:cxn modelId="{3421C756-792A-4088-93B2-32A5737F52A9}" type="presParOf" srcId="{21772D1C-A7D4-40C5-BA6C-699657108043}" destId="{DE5205CD-2577-419B-926B-B72CCC6B9E5B}" srcOrd="5" destOrd="0" presId="urn:microsoft.com/office/officeart/2005/8/layout/chevron1"/>
    <dgm:cxn modelId="{799D99A0-6DE3-48B9-AF61-6E1E6F63A83B}" type="presParOf" srcId="{21772D1C-A7D4-40C5-BA6C-699657108043}" destId="{C5729B5D-E05B-458D-957A-3F63A02AE94F}" srcOrd="6" destOrd="0" presId="urn:microsoft.com/office/officeart/2005/8/layout/chevron1"/>
    <dgm:cxn modelId="{4C9A350B-1E49-4EC8-9ED2-97801130681D}" type="presParOf" srcId="{21772D1C-A7D4-40C5-BA6C-699657108043}" destId="{3CB477CA-D626-4516-9B1E-42B0FCA5040F}" srcOrd="7" destOrd="0" presId="urn:microsoft.com/office/officeart/2005/8/layout/chevron1"/>
    <dgm:cxn modelId="{FA94A04B-9BE0-4391-9712-BE907AA35C28}" type="presParOf" srcId="{21772D1C-A7D4-40C5-BA6C-699657108043}" destId="{15E8AC4B-9E8E-402E-963B-46F82588BBE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點選直播管理</a:t>
          </a:r>
          <a:endParaRPr lang="en-US" altLang="zh-TW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直播列表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1" custLinFactNeighborX="-2765" custLinFactNeighborY="-429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9E32ED1-CE93-4FCA-9B8F-67236A6A8651}" type="presOf" srcId="{686B32BD-1F82-4F30-9097-A0F06E242FC6}" destId="{068E35AA-2782-44D2-B9F8-C88664E1FCE1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FEBBAD1E-1CBA-4B4B-A8BB-36482B3F8FE4}" type="presOf" srcId="{9504239D-D03F-4C87-81E1-C5103D8E20E6}" destId="{F79FF4AB-AB47-4508-9C20-2412FC767FB9}" srcOrd="0" destOrd="0" presId="urn:microsoft.com/office/officeart/2005/8/layout/process2"/>
    <dgm:cxn modelId="{17E6D6F3-0CAE-4571-AA1F-5972BF6F95F3}" type="presParOf" srcId="{F79FF4AB-AB47-4508-9C20-2412FC767FB9}" destId="{068E35AA-2782-44D2-B9F8-C88664E1FCE1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ysClr val="windowText" lastClr="000000"/>
              </a:solidFill>
              <a:latin typeface="微軟正黑體" pitchFamily="34" charset="-120"/>
              <a:ea typeface="微軟正黑體" pitchFamily="34" charset="-120"/>
            </a:rPr>
            <a:t>新增直播</a:t>
          </a:r>
          <a:endParaRPr lang="zh-TW" altLang="en-US" sz="1600" b="1" dirty="0">
            <a:solidFill>
              <a:sysClr val="windowText" lastClr="000000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修改直播資料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新增活動商品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F4415A5-36AE-4DD3-A856-148D8E0B2573}">
      <dgm:prSet phldrT="[文字]" custT="1"/>
      <dgm:spPr/>
      <dgm:t>
        <a:bodyPr lIns="36000" tIns="36000"/>
        <a:lstStyle/>
        <a:p>
          <a:r>
            <a:rPr lang="zh-TW" altLang="en-US" sz="1600" b="1" dirty="0" smtClean="0">
              <a:latin typeface="微軟正黑體" pitchFamily="34" charset="-120"/>
              <a:ea typeface="微軟正黑體" pitchFamily="34" charset="-120"/>
            </a:rPr>
            <a:t>查看明細</a:t>
          </a:r>
          <a:endParaRPr lang="zh-TW" altLang="en-US" sz="1600" b="1" dirty="0">
            <a:latin typeface="微軟正黑體" pitchFamily="34" charset="-120"/>
            <a:ea typeface="微軟正黑體" pitchFamily="34" charset="-120"/>
          </a:endParaRPr>
        </a:p>
      </dgm:t>
    </dgm:pt>
    <dgm:pt modelId="{3B4B0707-CE35-4D4F-8EDF-40F461B1394B}" type="parTrans" cxnId="{6FE7E0E4-B467-4366-A4E4-7D55DAC4616C}">
      <dgm:prSet/>
      <dgm:spPr/>
      <dgm:t>
        <a:bodyPr/>
        <a:lstStyle/>
        <a:p>
          <a:endParaRPr lang="zh-TW" altLang="en-US"/>
        </a:p>
      </dgm:t>
    </dgm:pt>
    <dgm:pt modelId="{70D0B316-E557-4126-BF62-A86C5B7BCDCE}" type="sibTrans" cxnId="{6FE7E0E4-B467-4366-A4E4-7D55DAC4616C}">
      <dgm:prSet/>
      <dgm:spPr/>
      <dgm:t>
        <a:bodyPr/>
        <a:lstStyle/>
        <a:p>
          <a:endParaRPr lang="zh-TW" altLang="en-US"/>
        </a:p>
      </dgm:t>
    </dgm:pt>
    <dgm:pt modelId="{93656031-2F2F-4477-B88E-75B671773C8A}">
      <dgm:prSet phldrT="[文字]"/>
      <dgm:spPr/>
      <dgm:t>
        <a:bodyPr lIns="36000" tIns="36000"/>
        <a:lstStyle/>
        <a:p>
          <a:r>
            <a:rPr lang="zh-TW" altLang="en-US" b="1" dirty="0" smtClean="0">
              <a:latin typeface="微軟正黑體" pitchFamily="34" charset="-120"/>
              <a:ea typeface="微軟正黑體" pitchFamily="34" charset="-120"/>
            </a:rPr>
            <a:t>開始直播</a:t>
          </a:r>
          <a:endParaRPr lang="zh-TW" altLang="en-US" b="1" dirty="0">
            <a:latin typeface="微軟正黑體" pitchFamily="34" charset="-120"/>
            <a:ea typeface="微軟正黑體" pitchFamily="34" charset="-120"/>
          </a:endParaRPr>
        </a:p>
      </dgm:t>
    </dgm:pt>
    <dgm:pt modelId="{926185BD-E59B-48A7-B314-D0699F7CC9A3}" type="parTrans" cxnId="{9B66DEAD-98BA-4254-9528-879D2ACD4047}">
      <dgm:prSet/>
      <dgm:spPr/>
      <dgm:t>
        <a:bodyPr/>
        <a:lstStyle/>
        <a:p>
          <a:endParaRPr lang="zh-TW" altLang="en-US"/>
        </a:p>
      </dgm:t>
    </dgm:pt>
    <dgm:pt modelId="{2B8A20BF-5B01-4B5E-A16C-A580F899225D}" type="sibTrans" cxnId="{9B66DEAD-98BA-4254-9528-879D2ACD4047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5" custScaleX="119906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D4537AC1-4BBC-494A-8830-A5D8363EE4D8}" type="pres">
      <dgm:prSet presAssocID="{115F215A-30B3-45CB-ADAC-4C88C86D9C26}" presName="parTxOnly" presStyleLbl="node1" presStyleIdx="2" presStyleCnt="5" custScaleX="132780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5205CD-2577-419B-926B-B72CCC6B9E5B}" type="pres">
      <dgm:prSet presAssocID="{308138AC-3E33-4143-B0A2-B939E1F36E9A}" presName="parTxOnlySpace" presStyleCnt="0"/>
      <dgm:spPr/>
      <dgm:t>
        <a:bodyPr/>
        <a:lstStyle/>
        <a:p>
          <a:endParaRPr lang="zh-TW" altLang="en-US"/>
        </a:p>
      </dgm:t>
    </dgm:pt>
    <dgm:pt modelId="{C5729B5D-E05B-458D-957A-3F63A02AE94F}" type="pres">
      <dgm:prSet presAssocID="{3F4415A5-36AE-4DD3-A856-148D8E0B2573}" presName="parTxOnly" presStyleLbl="node1" presStyleIdx="3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CB477CA-D626-4516-9B1E-42B0FCA5040F}" type="pres">
      <dgm:prSet presAssocID="{70D0B316-E557-4126-BF62-A86C5B7BCDCE}" presName="parTxOnlySpace" presStyleCnt="0"/>
      <dgm:spPr/>
    </dgm:pt>
    <dgm:pt modelId="{15E8AC4B-9E8E-402E-963B-46F82588BBE2}" type="pres">
      <dgm:prSet presAssocID="{93656031-2F2F-4477-B88E-75B671773C8A}" presName="parTxOnly" presStyleLbl="node1" presStyleIdx="4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E39ACFD-98BA-4DA0-B9E5-94C4D03FB67F}" type="presOf" srcId="{3F4415A5-36AE-4DD3-A856-148D8E0B2573}" destId="{C5729B5D-E05B-458D-957A-3F63A02AE94F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8305D424-6473-4492-82FE-34117A70E14E}" type="presOf" srcId="{79FE7BC9-31E8-462C-B6AA-952CCFF278AF}" destId="{21772D1C-A7D4-40C5-BA6C-699657108043}" srcOrd="0" destOrd="0" presId="urn:microsoft.com/office/officeart/2005/8/layout/chevron1"/>
    <dgm:cxn modelId="{66BC72E1-C6FF-48BB-BD48-31785F5B5E8C}" type="presOf" srcId="{4DDDE552-55F9-4B95-8D52-855586053D3F}" destId="{08B82D9E-8891-41E9-9D33-0D56EE828BE0}" srcOrd="0" destOrd="0" presId="urn:microsoft.com/office/officeart/2005/8/layout/chevron1"/>
    <dgm:cxn modelId="{9B66DEAD-98BA-4254-9528-879D2ACD4047}" srcId="{79FE7BC9-31E8-462C-B6AA-952CCFF278AF}" destId="{93656031-2F2F-4477-B88E-75B671773C8A}" srcOrd="4" destOrd="0" parTransId="{926185BD-E59B-48A7-B314-D0699F7CC9A3}" sibTransId="{2B8A20BF-5B01-4B5E-A16C-A580F899225D}"/>
    <dgm:cxn modelId="{90A96FA5-D760-42F0-9E03-98872ACF1730}" type="presOf" srcId="{115F215A-30B3-45CB-ADAC-4C88C86D9C26}" destId="{D4537AC1-4BBC-494A-8830-A5D8363EE4D8}" srcOrd="0" destOrd="0" presId="urn:microsoft.com/office/officeart/2005/8/layout/chevron1"/>
    <dgm:cxn modelId="{4DBD18FF-3004-4E6A-8F10-135DC021F399}" type="presOf" srcId="{03C2112B-73F3-4D73-B42A-6D94320E979A}" destId="{90C9BFA0-690A-4D10-AF26-1DFAB2CF56CD}" srcOrd="0" destOrd="0" presId="urn:microsoft.com/office/officeart/2005/8/layout/chevron1"/>
    <dgm:cxn modelId="{8B8C7685-3993-4EDA-9EAF-D12A3245C933}" srcId="{79FE7BC9-31E8-462C-B6AA-952CCFF278AF}" destId="{115F215A-30B3-45CB-ADAC-4C88C86D9C26}" srcOrd="2" destOrd="0" parTransId="{C019985D-4ED1-42DA-A75C-D531105C8AF4}" sibTransId="{308138AC-3E33-4143-B0A2-B939E1F36E9A}"/>
    <dgm:cxn modelId="{D175B6D1-D420-4ADE-8137-6A01FA6627CA}" type="presOf" srcId="{93656031-2F2F-4477-B88E-75B671773C8A}" destId="{15E8AC4B-9E8E-402E-963B-46F82588BBE2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6FE7E0E4-B467-4366-A4E4-7D55DAC4616C}" srcId="{79FE7BC9-31E8-462C-B6AA-952CCFF278AF}" destId="{3F4415A5-36AE-4DD3-A856-148D8E0B2573}" srcOrd="3" destOrd="0" parTransId="{3B4B0707-CE35-4D4F-8EDF-40F461B1394B}" sibTransId="{70D0B316-E557-4126-BF62-A86C5B7BCDCE}"/>
    <dgm:cxn modelId="{9C043A02-3B45-4393-B66F-6AE54EF1BFB7}" type="presParOf" srcId="{21772D1C-A7D4-40C5-BA6C-699657108043}" destId="{90C9BFA0-690A-4D10-AF26-1DFAB2CF56CD}" srcOrd="0" destOrd="0" presId="urn:microsoft.com/office/officeart/2005/8/layout/chevron1"/>
    <dgm:cxn modelId="{9CA46393-E202-4830-860D-C950C009AE14}" type="presParOf" srcId="{21772D1C-A7D4-40C5-BA6C-699657108043}" destId="{5F04D11A-BBAB-417F-B32B-BDAF201D13FD}" srcOrd="1" destOrd="0" presId="urn:microsoft.com/office/officeart/2005/8/layout/chevron1"/>
    <dgm:cxn modelId="{284B52F0-DCD3-4C0B-A8D9-D6BCD9D6DAA3}" type="presParOf" srcId="{21772D1C-A7D4-40C5-BA6C-699657108043}" destId="{08B82D9E-8891-41E9-9D33-0D56EE828BE0}" srcOrd="2" destOrd="0" presId="urn:microsoft.com/office/officeart/2005/8/layout/chevron1"/>
    <dgm:cxn modelId="{9057745B-F156-49A9-A53A-021CE6222974}" type="presParOf" srcId="{21772D1C-A7D4-40C5-BA6C-699657108043}" destId="{B4CC1F4A-AAE9-4BC8-8E1B-962A04022CBC}" srcOrd="3" destOrd="0" presId="urn:microsoft.com/office/officeart/2005/8/layout/chevron1"/>
    <dgm:cxn modelId="{8E2087FC-91B1-475E-A26A-7E3B5EDE2526}" type="presParOf" srcId="{21772D1C-A7D4-40C5-BA6C-699657108043}" destId="{D4537AC1-4BBC-494A-8830-A5D8363EE4D8}" srcOrd="4" destOrd="0" presId="urn:microsoft.com/office/officeart/2005/8/layout/chevron1"/>
    <dgm:cxn modelId="{6D49A087-D38E-49CC-AE0A-E44CA21EDF46}" type="presParOf" srcId="{21772D1C-A7D4-40C5-BA6C-699657108043}" destId="{DE5205CD-2577-419B-926B-B72CCC6B9E5B}" srcOrd="5" destOrd="0" presId="urn:microsoft.com/office/officeart/2005/8/layout/chevron1"/>
    <dgm:cxn modelId="{90F058E9-A170-4CB3-B988-174668CABACA}" type="presParOf" srcId="{21772D1C-A7D4-40C5-BA6C-699657108043}" destId="{C5729B5D-E05B-458D-957A-3F63A02AE94F}" srcOrd="6" destOrd="0" presId="urn:microsoft.com/office/officeart/2005/8/layout/chevron1"/>
    <dgm:cxn modelId="{B3B36B88-CE86-4F72-AFB5-A9E7FB4B1BED}" type="presParOf" srcId="{21772D1C-A7D4-40C5-BA6C-699657108043}" destId="{3CB477CA-D626-4516-9B1E-42B0FCA5040F}" srcOrd="7" destOrd="0" presId="urn:microsoft.com/office/officeart/2005/8/layout/chevron1"/>
    <dgm:cxn modelId="{C3B8B748-DFEC-4324-8CF3-3E6D8F587B07}" type="presParOf" srcId="{21772D1C-A7D4-40C5-BA6C-699657108043}" destId="{15E8AC4B-9E8E-402E-963B-46F82588BBE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點選直播管理</a:t>
          </a:r>
          <a:endParaRPr lang="en-US" altLang="zh-TW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直播列表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1" custLinFactNeighborX="-2765" custLinFactNeighborY="-429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13EE17F-2294-48A4-A0F2-B9DCF552AA5E}" type="presOf" srcId="{9504239D-D03F-4C87-81E1-C5103D8E20E6}" destId="{F79FF4AB-AB47-4508-9C20-2412FC767FB9}" srcOrd="0" destOrd="0" presId="urn:microsoft.com/office/officeart/2005/8/layout/process2"/>
    <dgm:cxn modelId="{86BB732D-22C8-4318-A620-24F07971696A}" type="presOf" srcId="{686B32BD-1F82-4F30-9097-A0F06E242FC6}" destId="{068E35AA-2782-44D2-B9F8-C88664E1FCE1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2A79A3FB-4F39-46A6-881B-790A1B74F590}" type="presParOf" srcId="{F79FF4AB-AB47-4508-9C20-2412FC767FB9}" destId="{068E35AA-2782-44D2-B9F8-C88664E1FCE1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6E7AF527-1F0C-4999-B83D-35F1523E6167}">
      <dgm:prSet custT="1"/>
      <dgm:spPr>
        <a:solidFill>
          <a:schemeClr val="tx1"/>
        </a:solidFill>
        <a:ln>
          <a:solidFill>
            <a:schemeClr val="bg1"/>
          </a:solidFill>
        </a:ln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瀏覽商城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E0A9367A-E79D-4C42-B618-A00EE8245E2B}" type="parTrans" cxnId="{16432BEA-191B-4145-A4E2-D4C63348F56D}">
      <dgm:prSet/>
      <dgm:spPr/>
      <dgm:t>
        <a:bodyPr/>
        <a:lstStyle/>
        <a:p>
          <a:endParaRPr lang="zh-TW" altLang="en-US"/>
        </a:p>
      </dgm:t>
    </dgm:pt>
    <dgm:pt modelId="{7F6155A1-11CA-43EC-BA96-067D9769B7C4}" type="sibTrans" cxnId="{16432BEA-191B-4145-A4E2-D4C63348F56D}">
      <dgm:prSet/>
      <dgm:spPr/>
      <dgm:t>
        <a:bodyPr/>
        <a:lstStyle/>
        <a:p>
          <a:endParaRPr lang="zh-TW" altLang="en-US"/>
        </a:p>
      </dgm:t>
    </dgm:pt>
    <dgm:pt modelId="{FA251554-BBA8-4A39-B900-BBA61E61279B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 lIns="36000" tIns="36000"/>
        <a:lstStyle/>
        <a:p>
          <a:r>
            <a:rPr lang="zh-TW" altLang="en-US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收藏商品</a:t>
          </a:r>
          <a:endParaRPr lang="zh-TW" altLang="en-US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A0895851-2F5C-4417-A330-8B50A7E43E8A}" type="parTrans" cxnId="{183F361E-93C7-49A0-9255-6970D6CE5EC0}">
      <dgm:prSet/>
      <dgm:spPr/>
      <dgm:t>
        <a:bodyPr/>
        <a:lstStyle/>
        <a:p>
          <a:endParaRPr lang="zh-TW" altLang="en-US"/>
        </a:p>
      </dgm:t>
    </dgm:pt>
    <dgm:pt modelId="{317F4311-E65A-45D4-BEB1-182240BC5541}" type="sibTrans" cxnId="{183F361E-93C7-49A0-9255-6970D6CE5EC0}">
      <dgm:prSet/>
      <dgm:spPr/>
      <dgm:t>
        <a:bodyPr/>
        <a:lstStyle/>
        <a:p>
          <a:endParaRPr lang="zh-TW" altLang="en-US"/>
        </a:p>
      </dgm:t>
    </dgm:pt>
    <dgm:pt modelId="{D1082055-E846-4CE3-913D-91312BDDBDB1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 lIns="36000" tIns="36000"/>
        <a:lstStyle/>
        <a:p>
          <a:r>
            <a:rPr lang="zh-TW" altLang="en-US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私訊功能</a:t>
          </a:r>
          <a:endParaRPr lang="zh-TW" altLang="en-US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9E232BFF-1566-4AEF-B8B1-3207E9EA2D79}" type="parTrans" cxnId="{5C970851-E8A7-4F9D-9B92-6FD7E782911D}">
      <dgm:prSet/>
      <dgm:spPr/>
      <dgm:t>
        <a:bodyPr/>
        <a:lstStyle/>
        <a:p>
          <a:endParaRPr lang="zh-TW" altLang="en-US"/>
        </a:p>
      </dgm:t>
    </dgm:pt>
    <dgm:pt modelId="{6D4A7DE2-F411-42B4-95E7-ED953C727031}" type="sibTrans" cxnId="{5C970851-E8A7-4F9D-9B92-6FD7E782911D}">
      <dgm:prSet/>
      <dgm:spPr/>
      <dgm:t>
        <a:bodyPr/>
        <a:lstStyle/>
        <a:p>
          <a:endParaRPr lang="zh-TW" altLang="en-US"/>
        </a:p>
      </dgm:t>
    </dgm:pt>
    <dgm:pt modelId="{3A2795B3-DD44-4946-9061-56792207B01A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 lIns="36000" tIns="36000"/>
        <a:lstStyle/>
        <a:p>
          <a:r>
            <a:rPr lang="zh-TW" altLang="en-US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手機導航 審核認養</a:t>
          </a:r>
          <a:endParaRPr lang="en-US" altLang="zh-TW" b="1" dirty="0" smtClean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07922807-EBE2-46D8-B858-AD3A4C789FB0}" type="parTrans" cxnId="{5B02F5C0-729E-4092-AE4F-D2546CCB2E0A}">
      <dgm:prSet/>
      <dgm:spPr/>
      <dgm:t>
        <a:bodyPr/>
        <a:lstStyle/>
        <a:p>
          <a:endParaRPr lang="zh-TW" altLang="en-US"/>
        </a:p>
      </dgm:t>
    </dgm:pt>
    <dgm:pt modelId="{9486A93C-2F91-44AE-A843-A9394BC1DEE2}" type="sibTrans" cxnId="{5B02F5C0-729E-4092-AE4F-D2546CCB2E0A}">
      <dgm:prSet/>
      <dgm:spPr/>
      <dgm:t>
        <a:bodyPr/>
        <a:lstStyle/>
        <a:p>
          <a:endParaRPr lang="zh-TW" altLang="en-US"/>
        </a:p>
      </dgm:t>
    </dgm:pt>
    <dgm:pt modelId="{2C331755-519D-4309-AE98-E2B468CBA05F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 lIns="36000" tIns="36000"/>
        <a:lstStyle/>
        <a:p>
          <a:r>
            <a:rPr lang="zh-TW" altLang="en-US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上架商品並送出推播</a:t>
          </a:r>
          <a:endParaRPr lang="zh-TW" altLang="en-US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AF7EA74A-A870-4D46-9E20-78653D79FA5C}" type="sibTrans" cxnId="{635F52B5-5BE5-4885-96CC-130FDBC52650}">
      <dgm:prSet/>
      <dgm:spPr/>
      <dgm:t>
        <a:bodyPr/>
        <a:lstStyle/>
        <a:p>
          <a:endParaRPr lang="zh-TW" altLang="en-US"/>
        </a:p>
      </dgm:t>
    </dgm:pt>
    <dgm:pt modelId="{B1816E57-39EC-465B-90D3-3581067F4C69}" type="parTrans" cxnId="{635F52B5-5BE5-4885-96CC-130FDBC52650}">
      <dgm:prSet/>
      <dgm:spPr/>
      <dgm:t>
        <a:bodyPr/>
        <a:lstStyle/>
        <a:p>
          <a:endParaRPr lang="zh-TW" altLang="en-US"/>
        </a:p>
      </dgm:t>
    </dgm:pt>
    <dgm:pt modelId="{95928011-F199-4A56-AC25-E976E878BEF7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 lIns="36000" tIns="36000"/>
        <a:lstStyle/>
        <a:p>
          <a:r>
            <a:rPr lang="zh-TW" altLang="en-US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購物流程</a:t>
          </a:r>
          <a:endParaRPr lang="zh-TW" altLang="en-US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E54FDC2-F27D-4104-82C4-6C3820AA0E95}" type="parTrans" cxnId="{82F1E0C1-7194-436C-B4A7-EFA2788F966A}">
      <dgm:prSet/>
      <dgm:spPr/>
      <dgm:t>
        <a:bodyPr/>
        <a:lstStyle/>
        <a:p>
          <a:endParaRPr lang="zh-TW" altLang="en-US"/>
        </a:p>
      </dgm:t>
    </dgm:pt>
    <dgm:pt modelId="{AA505367-D725-45D2-8DC3-F5FFF9307804}" type="sibTrans" cxnId="{82F1E0C1-7194-436C-B4A7-EFA2788F966A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F312C36-7745-4970-8AE7-835EA4845026}" type="pres">
      <dgm:prSet presAssocID="{D1082055-E846-4CE3-913D-91312BDDBDB1}" presName="parTxOnly" presStyleLbl="node1" presStyleIdx="0" presStyleCnt="6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7633339-9468-44FE-A089-F17ABF45D413}" type="pres">
      <dgm:prSet presAssocID="{6D4A7DE2-F411-42B4-95E7-ED953C727031}" presName="parTxOnlySpace" presStyleCnt="0"/>
      <dgm:spPr/>
    </dgm:pt>
    <dgm:pt modelId="{A81B08CB-E2D3-43A9-AD9E-E2BD4F94CB10}" type="pres">
      <dgm:prSet presAssocID="{3A2795B3-DD44-4946-9061-56792207B01A}" presName="parTxOnly" presStyleLbl="node1" presStyleIdx="1" presStyleCnt="6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B762DB1-8133-400A-9203-323EFA3E26C8}" type="pres">
      <dgm:prSet presAssocID="{9486A93C-2F91-44AE-A843-A9394BC1DEE2}" presName="parTxOnlySpace" presStyleCnt="0"/>
      <dgm:spPr/>
    </dgm:pt>
    <dgm:pt modelId="{09F3F8A2-F6C6-4607-ADD0-8EC89D11B818}" type="pres">
      <dgm:prSet presAssocID="{6E7AF527-1F0C-4999-B83D-35F1523E6167}" presName="parTxOnly" presStyleLbl="node1" presStyleIdx="2" presStyleCnt="6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29C188-6570-435A-8595-609F027E816D}" type="pres">
      <dgm:prSet presAssocID="{7F6155A1-11CA-43EC-BA96-067D9769B7C4}" presName="parTxOnlySpace" presStyleCnt="0"/>
      <dgm:spPr/>
      <dgm:t>
        <a:bodyPr/>
        <a:lstStyle/>
        <a:p>
          <a:endParaRPr lang="zh-TW" altLang="en-US"/>
        </a:p>
      </dgm:t>
    </dgm:pt>
    <dgm:pt modelId="{57754F8A-BB43-47B8-B84A-7EC7582EF517}" type="pres">
      <dgm:prSet presAssocID="{2C331755-519D-4309-AE98-E2B468CBA05F}" presName="parTxOnly" presStyleLbl="node1" presStyleIdx="3" presStyleCnt="6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B664E95-7FC2-423A-B2C4-9D95B8DFAF26}" type="pres">
      <dgm:prSet presAssocID="{AF7EA74A-A870-4D46-9E20-78653D79FA5C}" presName="parTxOnlySpace" presStyleCnt="0"/>
      <dgm:spPr/>
    </dgm:pt>
    <dgm:pt modelId="{53756E6C-855F-4411-9A1A-7FBDBA5DF8B0}" type="pres">
      <dgm:prSet presAssocID="{FA251554-BBA8-4A39-B900-BBA61E61279B}" presName="parTxOnly" presStyleLbl="node1" presStyleIdx="4" presStyleCnt="6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4CA081-8EDC-4BD3-B1A4-E2D17FDBF8A2}" type="pres">
      <dgm:prSet presAssocID="{317F4311-E65A-45D4-BEB1-182240BC5541}" presName="parTxOnlySpace" presStyleCnt="0"/>
      <dgm:spPr/>
    </dgm:pt>
    <dgm:pt modelId="{43EB6BD9-581B-4CC5-A245-23948F4FA1E1}" type="pres">
      <dgm:prSet presAssocID="{95928011-F199-4A56-AC25-E976E878BEF7}" presName="parTxOnly" presStyleLbl="node1" presStyleIdx="5" presStyleCnt="6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C970851-E8A7-4F9D-9B92-6FD7E782911D}" srcId="{79FE7BC9-31E8-462C-B6AA-952CCFF278AF}" destId="{D1082055-E846-4CE3-913D-91312BDDBDB1}" srcOrd="0" destOrd="0" parTransId="{9E232BFF-1566-4AEF-B8B1-3207E9EA2D79}" sibTransId="{6D4A7DE2-F411-42B4-95E7-ED953C727031}"/>
    <dgm:cxn modelId="{635F52B5-5BE5-4885-96CC-130FDBC52650}" srcId="{79FE7BC9-31E8-462C-B6AA-952CCFF278AF}" destId="{2C331755-519D-4309-AE98-E2B468CBA05F}" srcOrd="3" destOrd="0" parTransId="{B1816E57-39EC-465B-90D3-3581067F4C69}" sibTransId="{AF7EA74A-A870-4D46-9E20-78653D79FA5C}"/>
    <dgm:cxn modelId="{C4D6765A-4E0D-4E01-B6FA-3923A46524B7}" type="presOf" srcId="{6E7AF527-1F0C-4999-B83D-35F1523E6167}" destId="{09F3F8A2-F6C6-4607-ADD0-8EC89D11B818}" srcOrd="0" destOrd="0" presId="urn:microsoft.com/office/officeart/2005/8/layout/chevron1"/>
    <dgm:cxn modelId="{82F1E0C1-7194-436C-B4A7-EFA2788F966A}" srcId="{79FE7BC9-31E8-462C-B6AA-952CCFF278AF}" destId="{95928011-F199-4A56-AC25-E976E878BEF7}" srcOrd="5" destOrd="0" parTransId="{4E54FDC2-F27D-4104-82C4-6C3820AA0E95}" sibTransId="{AA505367-D725-45D2-8DC3-F5FFF9307804}"/>
    <dgm:cxn modelId="{16432BEA-191B-4145-A4E2-D4C63348F56D}" srcId="{79FE7BC9-31E8-462C-B6AA-952CCFF278AF}" destId="{6E7AF527-1F0C-4999-B83D-35F1523E6167}" srcOrd="2" destOrd="0" parTransId="{E0A9367A-E79D-4C42-B618-A00EE8245E2B}" sibTransId="{7F6155A1-11CA-43EC-BA96-067D9769B7C4}"/>
    <dgm:cxn modelId="{183F361E-93C7-49A0-9255-6970D6CE5EC0}" srcId="{79FE7BC9-31E8-462C-B6AA-952CCFF278AF}" destId="{FA251554-BBA8-4A39-B900-BBA61E61279B}" srcOrd="4" destOrd="0" parTransId="{A0895851-2F5C-4417-A330-8B50A7E43E8A}" sibTransId="{317F4311-E65A-45D4-BEB1-182240BC5541}"/>
    <dgm:cxn modelId="{7074A809-EB42-4C24-991A-74A15FB01028}" type="presOf" srcId="{FA251554-BBA8-4A39-B900-BBA61E61279B}" destId="{53756E6C-855F-4411-9A1A-7FBDBA5DF8B0}" srcOrd="0" destOrd="0" presId="urn:microsoft.com/office/officeart/2005/8/layout/chevron1"/>
    <dgm:cxn modelId="{70E8B37F-97CC-434A-8AF7-9906540684EF}" type="presOf" srcId="{95928011-F199-4A56-AC25-E976E878BEF7}" destId="{43EB6BD9-581B-4CC5-A245-23948F4FA1E1}" srcOrd="0" destOrd="0" presId="urn:microsoft.com/office/officeart/2005/8/layout/chevron1"/>
    <dgm:cxn modelId="{5B02F5C0-729E-4092-AE4F-D2546CCB2E0A}" srcId="{79FE7BC9-31E8-462C-B6AA-952CCFF278AF}" destId="{3A2795B3-DD44-4946-9061-56792207B01A}" srcOrd="1" destOrd="0" parTransId="{07922807-EBE2-46D8-B858-AD3A4C789FB0}" sibTransId="{9486A93C-2F91-44AE-A843-A9394BC1DEE2}"/>
    <dgm:cxn modelId="{FAA74902-AC80-421B-AE7D-0772B348A9EF}" type="presOf" srcId="{D1082055-E846-4CE3-913D-91312BDDBDB1}" destId="{EF312C36-7745-4970-8AE7-835EA4845026}" srcOrd="0" destOrd="0" presId="urn:microsoft.com/office/officeart/2005/8/layout/chevron1"/>
    <dgm:cxn modelId="{FAC03D82-B806-489A-B0FB-E77666556134}" type="presOf" srcId="{3A2795B3-DD44-4946-9061-56792207B01A}" destId="{A81B08CB-E2D3-43A9-AD9E-E2BD4F94CB10}" srcOrd="0" destOrd="0" presId="urn:microsoft.com/office/officeart/2005/8/layout/chevron1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3A1E8AE4-4855-43FA-9854-B3A2AA2BB81C}" type="presOf" srcId="{2C331755-519D-4309-AE98-E2B468CBA05F}" destId="{57754F8A-BB43-47B8-B84A-7EC7582EF517}" srcOrd="0" destOrd="0" presId="urn:microsoft.com/office/officeart/2005/8/layout/chevron1"/>
    <dgm:cxn modelId="{F009AE3D-E857-4974-B915-8B2F8C0F8BB9}" type="presParOf" srcId="{21772D1C-A7D4-40C5-BA6C-699657108043}" destId="{EF312C36-7745-4970-8AE7-835EA4845026}" srcOrd="0" destOrd="0" presId="urn:microsoft.com/office/officeart/2005/8/layout/chevron1"/>
    <dgm:cxn modelId="{01A6EEDF-9375-4CD3-BF82-6FF9008B3841}" type="presParOf" srcId="{21772D1C-A7D4-40C5-BA6C-699657108043}" destId="{C7633339-9468-44FE-A089-F17ABF45D413}" srcOrd="1" destOrd="0" presId="urn:microsoft.com/office/officeart/2005/8/layout/chevron1"/>
    <dgm:cxn modelId="{77D82372-BC5C-4427-AFDB-041D8CAD6C7F}" type="presParOf" srcId="{21772D1C-A7D4-40C5-BA6C-699657108043}" destId="{A81B08CB-E2D3-43A9-AD9E-E2BD4F94CB10}" srcOrd="2" destOrd="0" presId="urn:microsoft.com/office/officeart/2005/8/layout/chevron1"/>
    <dgm:cxn modelId="{C135F1A2-5116-4CEA-B30D-54ACBE56BA31}" type="presParOf" srcId="{21772D1C-A7D4-40C5-BA6C-699657108043}" destId="{4B762DB1-8133-400A-9203-323EFA3E26C8}" srcOrd="3" destOrd="0" presId="urn:microsoft.com/office/officeart/2005/8/layout/chevron1"/>
    <dgm:cxn modelId="{5890E3D0-E9B1-404D-8D09-46BFF2A5A9B9}" type="presParOf" srcId="{21772D1C-A7D4-40C5-BA6C-699657108043}" destId="{09F3F8A2-F6C6-4607-ADD0-8EC89D11B818}" srcOrd="4" destOrd="0" presId="urn:microsoft.com/office/officeart/2005/8/layout/chevron1"/>
    <dgm:cxn modelId="{9CAF9832-407A-4CFD-8E2C-1A27E99F57FB}" type="presParOf" srcId="{21772D1C-A7D4-40C5-BA6C-699657108043}" destId="{0829C188-6570-435A-8595-609F027E816D}" srcOrd="5" destOrd="0" presId="urn:microsoft.com/office/officeart/2005/8/layout/chevron1"/>
    <dgm:cxn modelId="{B6BAB2B3-F32B-4FFD-99FB-097308812A57}" type="presParOf" srcId="{21772D1C-A7D4-40C5-BA6C-699657108043}" destId="{57754F8A-BB43-47B8-B84A-7EC7582EF517}" srcOrd="6" destOrd="0" presId="urn:microsoft.com/office/officeart/2005/8/layout/chevron1"/>
    <dgm:cxn modelId="{1C6B7DCD-5F11-49EB-B773-550DA8FE484A}" type="presParOf" srcId="{21772D1C-A7D4-40C5-BA6C-699657108043}" destId="{2B664E95-7FC2-423A-B2C4-9D95B8DFAF26}" srcOrd="7" destOrd="0" presId="urn:microsoft.com/office/officeart/2005/8/layout/chevron1"/>
    <dgm:cxn modelId="{4C1F4417-1D2F-4577-822A-719B7425003D}" type="presParOf" srcId="{21772D1C-A7D4-40C5-BA6C-699657108043}" destId="{53756E6C-855F-4411-9A1A-7FBDBA5DF8B0}" srcOrd="8" destOrd="0" presId="urn:microsoft.com/office/officeart/2005/8/layout/chevron1"/>
    <dgm:cxn modelId="{C90C4E74-261D-4AEA-B3B8-BA13D1D161F1}" type="presParOf" srcId="{21772D1C-A7D4-40C5-BA6C-699657108043}" destId="{B44CA081-8EDC-4BD3-B1A4-E2D17FDBF8A2}" srcOrd="9" destOrd="0" presId="urn:microsoft.com/office/officeart/2005/8/layout/chevron1"/>
    <dgm:cxn modelId="{FB13E758-8F81-4AAD-B0FB-27D2C3205451}" type="presParOf" srcId="{21772D1C-A7D4-40C5-BA6C-699657108043}" destId="{43EB6BD9-581B-4CC5-A245-23948F4FA1E1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ysClr val="windowText" lastClr="000000"/>
              </a:solidFill>
              <a:latin typeface="微軟正黑體" pitchFamily="34" charset="-120"/>
              <a:ea typeface="微軟正黑體" pitchFamily="34" charset="-120"/>
            </a:rPr>
            <a:t>新增直播</a:t>
          </a:r>
          <a:endParaRPr lang="zh-TW" altLang="en-US" sz="1600" b="1" dirty="0">
            <a:solidFill>
              <a:sysClr val="windowText" lastClr="000000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修改直播資料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新增活動商品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F4415A5-36AE-4DD3-A856-148D8E0B2573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查看明細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3B4B0707-CE35-4D4F-8EDF-40F461B1394B}" type="parTrans" cxnId="{6FE7E0E4-B467-4366-A4E4-7D55DAC4616C}">
      <dgm:prSet/>
      <dgm:spPr/>
      <dgm:t>
        <a:bodyPr/>
        <a:lstStyle/>
        <a:p>
          <a:endParaRPr lang="zh-TW" altLang="en-US"/>
        </a:p>
      </dgm:t>
    </dgm:pt>
    <dgm:pt modelId="{70D0B316-E557-4126-BF62-A86C5B7BCDCE}" type="sibTrans" cxnId="{6FE7E0E4-B467-4366-A4E4-7D55DAC4616C}">
      <dgm:prSet/>
      <dgm:spPr/>
      <dgm:t>
        <a:bodyPr/>
        <a:lstStyle/>
        <a:p>
          <a:endParaRPr lang="zh-TW" altLang="en-US"/>
        </a:p>
      </dgm:t>
    </dgm:pt>
    <dgm:pt modelId="{93656031-2F2F-4477-B88E-75B671773C8A}">
      <dgm:prSet phldrT="[文字]"/>
      <dgm:spPr/>
      <dgm:t>
        <a:bodyPr lIns="36000" tIns="36000"/>
        <a:lstStyle/>
        <a:p>
          <a:r>
            <a:rPr lang="zh-TW" altLang="en-US" b="1" dirty="0" smtClean="0">
              <a:latin typeface="微軟正黑體" pitchFamily="34" charset="-120"/>
              <a:ea typeface="微軟正黑體" pitchFamily="34" charset="-120"/>
            </a:rPr>
            <a:t>開始直播</a:t>
          </a:r>
          <a:endParaRPr lang="zh-TW" altLang="en-US" b="1" dirty="0">
            <a:latin typeface="微軟正黑體" pitchFamily="34" charset="-120"/>
            <a:ea typeface="微軟正黑體" pitchFamily="34" charset="-120"/>
          </a:endParaRPr>
        </a:p>
      </dgm:t>
    </dgm:pt>
    <dgm:pt modelId="{926185BD-E59B-48A7-B314-D0699F7CC9A3}" type="parTrans" cxnId="{9B66DEAD-98BA-4254-9528-879D2ACD4047}">
      <dgm:prSet/>
      <dgm:spPr/>
      <dgm:t>
        <a:bodyPr/>
        <a:lstStyle/>
        <a:p>
          <a:endParaRPr lang="zh-TW" altLang="en-US"/>
        </a:p>
      </dgm:t>
    </dgm:pt>
    <dgm:pt modelId="{2B8A20BF-5B01-4B5E-A16C-A580F899225D}" type="sibTrans" cxnId="{9B66DEAD-98BA-4254-9528-879D2ACD4047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5" custScaleX="119906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D4537AC1-4BBC-494A-8830-A5D8363EE4D8}" type="pres">
      <dgm:prSet presAssocID="{115F215A-30B3-45CB-ADAC-4C88C86D9C26}" presName="parTxOnly" presStyleLbl="node1" presStyleIdx="2" presStyleCnt="5" custScaleX="132780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5205CD-2577-419B-926B-B72CCC6B9E5B}" type="pres">
      <dgm:prSet presAssocID="{308138AC-3E33-4143-B0A2-B939E1F36E9A}" presName="parTxOnlySpace" presStyleCnt="0"/>
      <dgm:spPr/>
      <dgm:t>
        <a:bodyPr/>
        <a:lstStyle/>
        <a:p>
          <a:endParaRPr lang="zh-TW" altLang="en-US"/>
        </a:p>
      </dgm:t>
    </dgm:pt>
    <dgm:pt modelId="{C5729B5D-E05B-458D-957A-3F63A02AE94F}" type="pres">
      <dgm:prSet presAssocID="{3F4415A5-36AE-4DD3-A856-148D8E0B2573}" presName="parTxOnly" presStyleLbl="node1" presStyleIdx="3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CB477CA-D626-4516-9B1E-42B0FCA5040F}" type="pres">
      <dgm:prSet presAssocID="{70D0B316-E557-4126-BF62-A86C5B7BCDCE}" presName="parTxOnlySpace" presStyleCnt="0"/>
      <dgm:spPr/>
    </dgm:pt>
    <dgm:pt modelId="{15E8AC4B-9E8E-402E-963B-46F82588BBE2}" type="pres">
      <dgm:prSet presAssocID="{93656031-2F2F-4477-B88E-75B671773C8A}" presName="parTxOnly" presStyleLbl="node1" presStyleIdx="4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60A3310-4123-4458-9FBB-28FE6B5BB33A}" type="presOf" srcId="{93656031-2F2F-4477-B88E-75B671773C8A}" destId="{15E8AC4B-9E8E-402E-963B-46F82588BBE2}" srcOrd="0" destOrd="0" presId="urn:microsoft.com/office/officeart/2005/8/layout/chevron1"/>
    <dgm:cxn modelId="{D5A5BCB6-90A4-46CA-BEE0-23320CCA0E7B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9B66DEAD-98BA-4254-9528-879D2ACD4047}" srcId="{79FE7BC9-31E8-462C-B6AA-952CCFF278AF}" destId="{93656031-2F2F-4477-B88E-75B671773C8A}" srcOrd="4" destOrd="0" parTransId="{926185BD-E59B-48A7-B314-D0699F7CC9A3}" sibTransId="{2B8A20BF-5B01-4B5E-A16C-A580F899225D}"/>
    <dgm:cxn modelId="{36C63D84-8FD1-41D1-AB23-7BA867BA0AF5}" type="presOf" srcId="{79FE7BC9-31E8-462C-B6AA-952CCFF278AF}" destId="{21772D1C-A7D4-40C5-BA6C-699657108043}" srcOrd="0" destOrd="0" presId="urn:microsoft.com/office/officeart/2005/8/layout/chevron1"/>
    <dgm:cxn modelId="{6FE7E0E4-B467-4366-A4E4-7D55DAC4616C}" srcId="{79FE7BC9-31E8-462C-B6AA-952CCFF278AF}" destId="{3F4415A5-36AE-4DD3-A856-148D8E0B2573}" srcOrd="3" destOrd="0" parTransId="{3B4B0707-CE35-4D4F-8EDF-40F461B1394B}" sibTransId="{70D0B316-E557-4126-BF62-A86C5B7BCDCE}"/>
    <dgm:cxn modelId="{424D386A-924C-4426-988E-250B698631A2}" type="presOf" srcId="{3F4415A5-36AE-4DD3-A856-148D8E0B2573}" destId="{C5729B5D-E05B-458D-957A-3F63A02AE94F}" srcOrd="0" destOrd="0" presId="urn:microsoft.com/office/officeart/2005/8/layout/chevron1"/>
    <dgm:cxn modelId="{8B8C7685-3993-4EDA-9EAF-D12A3245C933}" srcId="{79FE7BC9-31E8-462C-B6AA-952CCFF278AF}" destId="{115F215A-30B3-45CB-ADAC-4C88C86D9C26}" srcOrd="2" destOrd="0" parTransId="{C019985D-4ED1-42DA-A75C-D531105C8AF4}" sibTransId="{308138AC-3E33-4143-B0A2-B939E1F36E9A}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E7A9AD5F-D284-4538-8544-0815BF4E4C23}" type="presOf" srcId="{115F215A-30B3-45CB-ADAC-4C88C86D9C26}" destId="{D4537AC1-4BBC-494A-8830-A5D8363EE4D8}" srcOrd="0" destOrd="0" presId="urn:microsoft.com/office/officeart/2005/8/layout/chevron1"/>
    <dgm:cxn modelId="{595FE768-3AEC-48A5-A2AE-398D3A892C4D}" type="presOf" srcId="{4DDDE552-55F9-4B95-8D52-855586053D3F}" destId="{08B82D9E-8891-41E9-9D33-0D56EE828BE0}" srcOrd="0" destOrd="0" presId="urn:microsoft.com/office/officeart/2005/8/layout/chevron1"/>
    <dgm:cxn modelId="{1B7818C6-6FD7-4C03-9362-324AF707B982}" type="presParOf" srcId="{21772D1C-A7D4-40C5-BA6C-699657108043}" destId="{90C9BFA0-690A-4D10-AF26-1DFAB2CF56CD}" srcOrd="0" destOrd="0" presId="urn:microsoft.com/office/officeart/2005/8/layout/chevron1"/>
    <dgm:cxn modelId="{AF069CE2-3FEB-43A8-898E-A7813435FA9A}" type="presParOf" srcId="{21772D1C-A7D4-40C5-BA6C-699657108043}" destId="{5F04D11A-BBAB-417F-B32B-BDAF201D13FD}" srcOrd="1" destOrd="0" presId="urn:microsoft.com/office/officeart/2005/8/layout/chevron1"/>
    <dgm:cxn modelId="{92C37863-D822-4DDA-A294-FC413496B98B}" type="presParOf" srcId="{21772D1C-A7D4-40C5-BA6C-699657108043}" destId="{08B82D9E-8891-41E9-9D33-0D56EE828BE0}" srcOrd="2" destOrd="0" presId="urn:microsoft.com/office/officeart/2005/8/layout/chevron1"/>
    <dgm:cxn modelId="{060F507F-AAE0-470A-BDEE-4BBE4AED34EB}" type="presParOf" srcId="{21772D1C-A7D4-40C5-BA6C-699657108043}" destId="{B4CC1F4A-AAE9-4BC8-8E1B-962A04022CBC}" srcOrd="3" destOrd="0" presId="urn:microsoft.com/office/officeart/2005/8/layout/chevron1"/>
    <dgm:cxn modelId="{784F7D30-226E-43C0-8541-BFC8D1691429}" type="presParOf" srcId="{21772D1C-A7D4-40C5-BA6C-699657108043}" destId="{D4537AC1-4BBC-494A-8830-A5D8363EE4D8}" srcOrd="4" destOrd="0" presId="urn:microsoft.com/office/officeart/2005/8/layout/chevron1"/>
    <dgm:cxn modelId="{0D7EC7BD-B045-451D-8993-28CBFBA9CFC1}" type="presParOf" srcId="{21772D1C-A7D4-40C5-BA6C-699657108043}" destId="{DE5205CD-2577-419B-926B-B72CCC6B9E5B}" srcOrd="5" destOrd="0" presId="urn:microsoft.com/office/officeart/2005/8/layout/chevron1"/>
    <dgm:cxn modelId="{3A6F56B2-976A-48D4-9CB3-07B2D63949EE}" type="presParOf" srcId="{21772D1C-A7D4-40C5-BA6C-699657108043}" destId="{C5729B5D-E05B-458D-957A-3F63A02AE94F}" srcOrd="6" destOrd="0" presId="urn:microsoft.com/office/officeart/2005/8/layout/chevron1"/>
    <dgm:cxn modelId="{1B50BE6D-BEBD-40C7-B5F0-F13C5EEF034E}" type="presParOf" srcId="{21772D1C-A7D4-40C5-BA6C-699657108043}" destId="{3CB477CA-D626-4516-9B1E-42B0FCA5040F}" srcOrd="7" destOrd="0" presId="urn:microsoft.com/office/officeart/2005/8/layout/chevron1"/>
    <dgm:cxn modelId="{DEB6330E-81B8-4AD7-83A2-C4BD01C62153}" type="presParOf" srcId="{21772D1C-A7D4-40C5-BA6C-699657108043}" destId="{15E8AC4B-9E8E-402E-963B-46F82588BBE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點選直播管理</a:t>
          </a:r>
          <a:endParaRPr lang="en-US" altLang="zh-TW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直播列表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1" custLinFactNeighborX="-2765" custLinFactNeighborY="-429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A9C2C3E-7056-46F6-AF2E-1A452A3295B6}" type="presOf" srcId="{9504239D-D03F-4C87-81E1-C5103D8E20E6}" destId="{F79FF4AB-AB47-4508-9C20-2412FC767FB9}" srcOrd="0" destOrd="0" presId="urn:microsoft.com/office/officeart/2005/8/layout/process2"/>
    <dgm:cxn modelId="{9B7CD73A-BF98-4163-99E4-EE993E1656BF}" type="presOf" srcId="{686B32BD-1F82-4F30-9097-A0F06E242FC6}" destId="{068E35AA-2782-44D2-B9F8-C88664E1FCE1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639920A3-7C4D-42E0-9D8E-A4E2EB5D5E68}" type="presParOf" srcId="{F79FF4AB-AB47-4508-9C20-2412FC767FB9}" destId="{068E35AA-2782-44D2-B9F8-C88664E1FCE1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ysClr val="windowText" lastClr="000000"/>
              </a:solidFill>
              <a:latin typeface="微軟正黑體" pitchFamily="34" charset="-120"/>
              <a:ea typeface="微軟正黑體" pitchFamily="34" charset="-120"/>
            </a:rPr>
            <a:t>新增直播</a:t>
          </a:r>
          <a:endParaRPr lang="zh-TW" altLang="en-US" sz="1600" b="1" dirty="0">
            <a:solidFill>
              <a:sysClr val="windowText" lastClr="000000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修改直播資料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新增活動商品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F4415A5-36AE-4DD3-A856-148D8E0B2573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查看明細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3B4B0707-CE35-4D4F-8EDF-40F461B1394B}" type="parTrans" cxnId="{6FE7E0E4-B467-4366-A4E4-7D55DAC4616C}">
      <dgm:prSet/>
      <dgm:spPr/>
      <dgm:t>
        <a:bodyPr/>
        <a:lstStyle/>
        <a:p>
          <a:endParaRPr lang="zh-TW" altLang="en-US"/>
        </a:p>
      </dgm:t>
    </dgm:pt>
    <dgm:pt modelId="{70D0B316-E557-4126-BF62-A86C5B7BCDCE}" type="sibTrans" cxnId="{6FE7E0E4-B467-4366-A4E4-7D55DAC4616C}">
      <dgm:prSet/>
      <dgm:spPr/>
      <dgm:t>
        <a:bodyPr/>
        <a:lstStyle/>
        <a:p>
          <a:endParaRPr lang="zh-TW" altLang="en-US"/>
        </a:p>
      </dgm:t>
    </dgm:pt>
    <dgm:pt modelId="{93656031-2F2F-4477-B88E-75B671773C8A}">
      <dgm:prSet phldrT="[文字]"/>
      <dgm:spPr>
        <a:solidFill>
          <a:schemeClr val="tx1"/>
        </a:solidFill>
      </dgm:spPr>
      <dgm:t>
        <a:bodyPr lIns="36000" tIns="36000"/>
        <a:lstStyle/>
        <a:p>
          <a:r>
            <a:rPr lang="zh-TW" altLang="en-US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開始直播</a:t>
          </a:r>
          <a:endParaRPr lang="zh-TW" altLang="en-US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926185BD-E59B-48A7-B314-D0699F7CC9A3}" type="parTrans" cxnId="{9B66DEAD-98BA-4254-9528-879D2ACD4047}">
      <dgm:prSet/>
      <dgm:spPr/>
      <dgm:t>
        <a:bodyPr/>
        <a:lstStyle/>
        <a:p>
          <a:endParaRPr lang="zh-TW" altLang="en-US"/>
        </a:p>
      </dgm:t>
    </dgm:pt>
    <dgm:pt modelId="{2B8A20BF-5B01-4B5E-A16C-A580F899225D}" type="sibTrans" cxnId="{9B66DEAD-98BA-4254-9528-879D2ACD4047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5" custScaleX="119906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D4537AC1-4BBC-494A-8830-A5D8363EE4D8}" type="pres">
      <dgm:prSet presAssocID="{115F215A-30B3-45CB-ADAC-4C88C86D9C26}" presName="parTxOnly" presStyleLbl="node1" presStyleIdx="2" presStyleCnt="5" custScaleX="132780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E5205CD-2577-419B-926B-B72CCC6B9E5B}" type="pres">
      <dgm:prSet presAssocID="{308138AC-3E33-4143-B0A2-B939E1F36E9A}" presName="parTxOnlySpace" presStyleCnt="0"/>
      <dgm:spPr/>
      <dgm:t>
        <a:bodyPr/>
        <a:lstStyle/>
        <a:p>
          <a:endParaRPr lang="zh-TW" altLang="en-US"/>
        </a:p>
      </dgm:t>
    </dgm:pt>
    <dgm:pt modelId="{C5729B5D-E05B-458D-957A-3F63A02AE94F}" type="pres">
      <dgm:prSet presAssocID="{3F4415A5-36AE-4DD3-A856-148D8E0B2573}" presName="parTxOnly" presStyleLbl="node1" presStyleIdx="3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CB477CA-D626-4516-9B1E-42B0FCA5040F}" type="pres">
      <dgm:prSet presAssocID="{70D0B316-E557-4126-BF62-A86C5B7BCDCE}" presName="parTxOnlySpace" presStyleCnt="0"/>
      <dgm:spPr/>
    </dgm:pt>
    <dgm:pt modelId="{15E8AC4B-9E8E-402E-963B-46F82588BBE2}" type="pres">
      <dgm:prSet presAssocID="{93656031-2F2F-4477-B88E-75B671773C8A}" presName="parTxOnly" presStyleLbl="node1" presStyleIdx="4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8051E8D-C7D8-4080-B18E-C5EC5BF8055D}" type="presOf" srcId="{93656031-2F2F-4477-B88E-75B671773C8A}" destId="{15E8AC4B-9E8E-402E-963B-46F82588BBE2}" srcOrd="0" destOrd="0" presId="urn:microsoft.com/office/officeart/2005/8/layout/chevron1"/>
    <dgm:cxn modelId="{5DB7A429-F654-4A37-ACE8-C6B0756159EA}" type="presOf" srcId="{3F4415A5-36AE-4DD3-A856-148D8E0B2573}" destId="{C5729B5D-E05B-458D-957A-3F63A02AE94F}" srcOrd="0" destOrd="0" presId="urn:microsoft.com/office/officeart/2005/8/layout/chevron1"/>
    <dgm:cxn modelId="{4FE3F710-CB3F-4F02-8EC3-D209FC1708C4}" type="presOf" srcId="{4DDDE552-55F9-4B95-8D52-855586053D3F}" destId="{08B82D9E-8891-41E9-9D33-0D56EE828BE0}" srcOrd="0" destOrd="0" presId="urn:microsoft.com/office/officeart/2005/8/layout/chevron1"/>
    <dgm:cxn modelId="{779EE9CD-4D29-4171-B768-0EB6C702630B}" type="presOf" srcId="{03C2112B-73F3-4D73-B42A-6D94320E979A}" destId="{90C9BFA0-690A-4D10-AF26-1DFAB2CF56CD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9B66DEAD-98BA-4254-9528-879D2ACD4047}" srcId="{79FE7BC9-31E8-462C-B6AA-952CCFF278AF}" destId="{93656031-2F2F-4477-B88E-75B671773C8A}" srcOrd="4" destOrd="0" parTransId="{926185BD-E59B-48A7-B314-D0699F7CC9A3}" sibTransId="{2B8A20BF-5B01-4B5E-A16C-A580F899225D}"/>
    <dgm:cxn modelId="{1C3824D3-7B87-414E-9537-11ADDA5B9CA4}" type="presOf" srcId="{115F215A-30B3-45CB-ADAC-4C88C86D9C26}" destId="{D4537AC1-4BBC-494A-8830-A5D8363EE4D8}" srcOrd="0" destOrd="0" presId="urn:microsoft.com/office/officeart/2005/8/layout/chevron1"/>
    <dgm:cxn modelId="{8B8C7685-3993-4EDA-9EAF-D12A3245C933}" srcId="{79FE7BC9-31E8-462C-B6AA-952CCFF278AF}" destId="{115F215A-30B3-45CB-ADAC-4C88C86D9C26}" srcOrd="2" destOrd="0" parTransId="{C019985D-4ED1-42DA-A75C-D531105C8AF4}" sibTransId="{308138AC-3E33-4143-B0A2-B939E1F36E9A}"/>
    <dgm:cxn modelId="{CE88B036-AE99-49A0-9903-8A020DF672E4}" type="presOf" srcId="{79FE7BC9-31E8-462C-B6AA-952CCFF278AF}" destId="{21772D1C-A7D4-40C5-BA6C-699657108043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6FE7E0E4-B467-4366-A4E4-7D55DAC4616C}" srcId="{79FE7BC9-31E8-462C-B6AA-952CCFF278AF}" destId="{3F4415A5-36AE-4DD3-A856-148D8E0B2573}" srcOrd="3" destOrd="0" parTransId="{3B4B0707-CE35-4D4F-8EDF-40F461B1394B}" sibTransId="{70D0B316-E557-4126-BF62-A86C5B7BCDCE}"/>
    <dgm:cxn modelId="{79EF527E-9BF5-4F60-959E-20BD09D36788}" type="presParOf" srcId="{21772D1C-A7D4-40C5-BA6C-699657108043}" destId="{90C9BFA0-690A-4D10-AF26-1DFAB2CF56CD}" srcOrd="0" destOrd="0" presId="urn:microsoft.com/office/officeart/2005/8/layout/chevron1"/>
    <dgm:cxn modelId="{DA380CE2-D471-4A62-8C79-FFCD0F605982}" type="presParOf" srcId="{21772D1C-A7D4-40C5-BA6C-699657108043}" destId="{5F04D11A-BBAB-417F-B32B-BDAF201D13FD}" srcOrd="1" destOrd="0" presId="urn:microsoft.com/office/officeart/2005/8/layout/chevron1"/>
    <dgm:cxn modelId="{DABB9599-909A-496A-92FB-68CF207A741E}" type="presParOf" srcId="{21772D1C-A7D4-40C5-BA6C-699657108043}" destId="{08B82D9E-8891-41E9-9D33-0D56EE828BE0}" srcOrd="2" destOrd="0" presId="urn:microsoft.com/office/officeart/2005/8/layout/chevron1"/>
    <dgm:cxn modelId="{7C39667B-67B0-4908-9982-9997FE521211}" type="presParOf" srcId="{21772D1C-A7D4-40C5-BA6C-699657108043}" destId="{B4CC1F4A-AAE9-4BC8-8E1B-962A04022CBC}" srcOrd="3" destOrd="0" presId="urn:microsoft.com/office/officeart/2005/8/layout/chevron1"/>
    <dgm:cxn modelId="{5C4FEC51-18AA-4380-90C2-AD7AD2ABC1C2}" type="presParOf" srcId="{21772D1C-A7D4-40C5-BA6C-699657108043}" destId="{D4537AC1-4BBC-494A-8830-A5D8363EE4D8}" srcOrd="4" destOrd="0" presId="urn:microsoft.com/office/officeart/2005/8/layout/chevron1"/>
    <dgm:cxn modelId="{0236D1D6-DAB2-47FE-9E7D-6F1550A57EAB}" type="presParOf" srcId="{21772D1C-A7D4-40C5-BA6C-699657108043}" destId="{DE5205CD-2577-419B-926B-B72CCC6B9E5B}" srcOrd="5" destOrd="0" presId="urn:microsoft.com/office/officeart/2005/8/layout/chevron1"/>
    <dgm:cxn modelId="{C8BCB668-E354-4C2F-8F61-F6F9322F3DBF}" type="presParOf" srcId="{21772D1C-A7D4-40C5-BA6C-699657108043}" destId="{C5729B5D-E05B-458D-957A-3F63A02AE94F}" srcOrd="6" destOrd="0" presId="urn:microsoft.com/office/officeart/2005/8/layout/chevron1"/>
    <dgm:cxn modelId="{837C29F3-F36F-4B7A-9223-3D1E0443FFE3}" type="presParOf" srcId="{21772D1C-A7D4-40C5-BA6C-699657108043}" destId="{3CB477CA-D626-4516-9B1E-42B0FCA5040F}" srcOrd="7" destOrd="0" presId="urn:microsoft.com/office/officeart/2005/8/layout/chevron1"/>
    <dgm:cxn modelId="{CF97493E-8F06-4E88-A6E3-74E052D65993}" type="presParOf" srcId="{21772D1C-A7D4-40C5-BA6C-699657108043}" destId="{15E8AC4B-9E8E-402E-963B-46F82588BBE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點選直播管理</a:t>
          </a:r>
          <a:endParaRPr lang="en-US" altLang="zh-TW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直播列表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1" custLinFactNeighborX="-2765" custLinFactNeighborY="-429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8C8BEDC-1687-4D0D-87BC-ABE192C9A26A}" type="presOf" srcId="{9504239D-D03F-4C87-81E1-C5103D8E20E6}" destId="{F79FF4AB-AB47-4508-9C20-2412FC767FB9}" srcOrd="0" destOrd="0" presId="urn:microsoft.com/office/officeart/2005/8/layout/process2"/>
    <dgm:cxn modelId="{357A3434-6EFF-4C93-A349-E40A702A1D41}" type="presOf" srcId="{686B32BD-1F82-4F30-9097-A0F06E242FC6}" destId="{068E35AA-2782-44D2-B9F8-C88664E1FCE1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C99019DE-7141-49B1-BBA3-12C312F7D629}" type="presParOf" srcId="{F79FF4AB-AB47-4508-9C20-2412FC767FB9}" destId="{068E35AA-2782-44D2-B9F8-C88664E1FCE1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查看認養專案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認養單查詢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修改認養專案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123B3A2-480A-464C-AF92-806581002CA1}">
      <dgm:prSet phldrT="[文字]"/>
      <dgm:spPr>
        <a:solidFill>
          <a:schemeClr val="bg1"/>
        </a:solidFill>
      </dgm:spPr>
      <dgm:t>
        <a:bodyPr lIns="36000" tIns="36000"/>
        <a:lstStyle/>
        <a:p>
          <a:r>
            <a:rPr lang="zh-TW" altLang="en-US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新增認養專案</a:t>
          </a:r>
          <a:endParaRPr lang="zh-TW" altLang="en-US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DCF8583B-8BF3-4A4F-84AE-0366DB204DDD}" type="parTrans" cxnId="{E3CCF994-F1D8-4312-A8EB-E81037105636}">
      <dgm:prSet/>
      <dgm:spPr/>
      <dgm:t>
        <a:bodyPr/>
        <a:lstStyle/>
        <a:p>
          <a:endParaRPr lang="zh-TW" altLang="en-US"/>
        </a:p>
      </dgm:t>
    </dgm:pt>
    <dgm:pt modelId="{758F1E41-937C-4A38-8107-1D5855DBF2DA}" type="sibTrans" cxnId="{E3CCF994-F1D8-4312-A8EB-E81037105636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4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F2444FAE-5365-4446-BFF3-33462B293FFF}" type="pres">
      <dgm:prSet presAssocID="{3123B3A2-480A-464C-AF92-806581002CA1}" presName="parTxOnly" presStyleLbl="node1" presStyleIdx="2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2C00B-5380-465C-837A-EACBD2FA3FAE}" type="pres">
      <dgm:prSet presAssocID="{758F1E41-937C-4A38-8107-1D5855DBF2DA}" presName="parTxOnlySpace" presStyleCnt="0"/>
      <dgm:spPr/>
    </dgm:pt>
    <dgm:pt modelId="{D4537AC1-4BBC-494A-8830-A5D8363EE4D8}" type="pres">
      <dgm:prSet presAssocID="{115F215A-30B3-45CB-ADAC-4C88C86D9C26}" presName="parTxOnly" presStyleLbl="node1" presStyleIdx="3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58253D25-EE30-484F-9BD0-5A8979630A37}" type="presOf" srcId="{3123B3A2-480A-464C-AF92-806581002CA1}" destId="{F2444FAE-5365-4446-BFF3-33462B293FFF}" srcOrd="0" destOrd="0" presId="urn:microsoft.com/office/officeart/2005/8/layout/chevron1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E3CCF994-F1D8-4312-A8EB-E81037105636}" srcId="{79FE7BC9-31E8-462C-B6AA-952CCFF278AF}" destId="{3123B3A2-480A-464C-AF92-806581002CA1}" srcOrd="2" destOrd="0" parTransId="{DCF8583B-8BF3-4A4F-84AE-0366DB204DDD}" sibTransId="{758F1E41-937C-4A38-8107-1D5855DBF2DA}"/>
    <dgm:cxn modelId="{519A49BF-450A-4608-AF6A-59E7D6BB37E5}" type="presOf" srcId="{115F215A-30B3-45CB-ADAC-4C88C86D9C26}" destId="{D4537AC1-4BBC-494A-8830-A5D8363EE4D8}" srcOrd="0" destOrd="0" presId="urn:microsoft.com/office/officeart/2005/8/layout/chevron1"/>
    <dgm:cxn modelId="{8B8C7685-3993-4EDA-9EAF-D12A3245C933}" srcId="{79FE7BC9-31E8-462C-B6AA-952CCFF278AF}" destId="{115F215A-30B3-45CB-ADAC-4C88C86D9C26}" srcOrd="3" destOrd="0" parTransId="{C019985D-4ED1-42DA-A75C-D531105C8AF4}" sibTransId="{308138AC-3E33-4143-B0A2-B939E1F36E9A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  <dgm:cxn modelId="{7A101DD7-3185-427B-AE11-0AF215C4F9F3}" type="presParOf" srcId="{21772D1C-A7D4-40C5-BA6C-699657108043}" destId="{B4CC1F4A-AAE9-4BC8-8E1B-962A04022CBC}" srcOrd="3" destOrd="0" presId="urn:microsoft.com/office/officeart/2005/8/layout/chevron1"/>
    <dgm:cxn modelId="{4A9DC655-1480-4CCE-BAFE-B0F0C6358245}" type="presParOf" srcId="{21772D1C-A7D4-40C5-BA6C-699657108043}" destId="{F2444FAE-5365-4446-BFF3-33462B293FFF}" srcOrd="4" destOrd="0" presId="urn:microsoft.com/office/officeart/2005/8/layout/chevron1"/>
    <dgm:cxn modelId="{8A32EEA5-8FA4-4843-B2E7-C2965AFCC07D}" type="presParOf" srcId="{21772D1C-A7D4-40C5-BA6C-699657108043}" destId="{CB62C00B-5380-465C-837A-EACBD2FA3FAE}" srcOrd="5" destOrd="0" presId="urn:microsoft.com/office/officeart/2005/8/layout/chevron1"/>
    <dgm:cxn modelId="{B7A57DC2-2A5B-4C52-B715-28CADAF596E4}" type="presParOf" srcId="{21772D1C-A7D4-40C5-BA6C-699657108043}" destId="{D4537AC1-4BBC-494A-8830-A5D8363EE4D8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</a:t>
          </a:r>
          <a:r>
            <a: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認養專區</a:t>
          </a:r>
          <a:r>
            <a: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可以點選“查詢所有認養專案”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即可看到符合條件的認養專案　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C583FF21-AB04-4989-BF86-6F187ED406B4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或是“選擇專案編號”或“複合查詢”　</a:t>
          </a:r>
          <a:endParaRPr lang="zh-TW" altLang="en-US" dirty="0"/>
        </a:p>
      </dgm:t>
    </dgm:pt>
    <dgm:pt modelId="{B1AF90F1-B799-4688-B8CF-444D73C0C16C}" type="parTrans" cxnId="{78CE8E60-A8F8-4ED8-AE7A-E9E40332E574}">
      <dgm:prSet/>
      <dgm:spPr/>
      <dgm:t>
        <a:bodyPr/>
        <a:lstStyle/>
        <a:p>
          <a:endParaRPr lang="zh-TW" altLang="en-US"/>
        </a:p>
      </dgm:t>
    </dgm:pt>
    <dgm:pt modelId="{BB8A69CA-7EED-4151-9485-8E68536324B8}" type="sibTrans" cxnId="{78CE8E60-A8F8-4ED8-AE7A-E9E40332E574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8716BD76-B2B3-4751-BD77-817C4EA9AC85}" type="pres">
      <dgm:prSet presAssocID="{1E2A2E6B-8BDC-4572-89C8-F3DE8489055C}" presName="node" presStyleLbl="node1" presStyleIdx="1" presStyleCnt="4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2594ED6F-D529-424B-A218-D14A0E9C1356}" type="pres">
      <dgm:prSet presAssocID="{C583FF21-AB04-4989-BF86-6F187ED406B4}" presName="node" presStyleLbl="node1" presStyleIdx="2" presStyleCnt="4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A56CB12-CF82-495C-9900-965278275697}" type="pres">
      <dgm:prSet presAssocID="{BB8A69CA-7EED-4151-9485-8E68536324B8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580C45A5-C795-4539-8DEE-E346F0E16FFA}" type="pres">
      <dgm:prSet presAssocID="{BB8A69CA-7EED-4151-9485-8E68536324B8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693CB25-D5D6-4F47-9549-8601B6B2D2F3}" type="presOf" srcId="{BE38EFB7-AFE4-41AF-BAA6-07858D24867B}" destId="{2ED5BBD6-9D04-4386-AE6A-8D66DC1FABBB}" srcOrd="0" destOrd="0" presId="urn:microsoft.com/office/officeart/2005/8/layout/process2"/>
    <dgm:cxn modelId="{A5147CFD-253C-4F75-93C7-E866020BE03B}" srcId="{9504239D-D03F-4C87-81E1-C5103D8E20E6}" destId="{33E2BAA7-EC85-430A-93AB-1B4E70095517}" srcOrd="3" destOrd="0" parTransId="{A6CF104E-AA0B-4F0C-B60B-8BD1785E10AF}" sibTransId="{0BE73312-3124-4B6D-ADBC-34949B6EF2CD}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0BED97EC-82F5-48DC-A4AC-E7CC1CAD3ABD}" srcId="{9504239D-D03F-4C87-81E1-C5103D8E20E6}" destId="{1E2A2E6B-8BDC-4572-89C8-F3DE8489055C}" srcOrd="1" destOrd="0" parTransId="{72DC7952-7399-4F0E-A681-1E7B550F8A52}" sibTransId="{2535EE53-C727-4DD0-81D9-4CC79D323B78}"/>
    <dgm:cxn modelId="{78CE8E60-A8F8-4ED8-AE7A-E9E40332E574}" srcId="{9504239D-D03F-4C87-81E1-C5103D8E20E6}" destId="{C583FF21-AB04-4989-BF86-6F187ED406B4}" srcOrd="2" destOrd="0" parTransId="{B1AF90F1-B799-4688-B8CF-444D73C0C16C}" sibTransId="{BB8A69CA-7EED-4151-9485-8E68536324B8}"/>
    <dgm:cxn modelId="{D3C5AB91-9488-4E38-BA28-C65FB38A13EB}" type="presOf" srcId="{BE38EFB7-AFE4-41AF-BAA6-07858D24867B}" destId="{EA5D2946-AEBA-40F6-8125-15D7EDF179FD}" srcOrd="1" destOrd="0" presId="urn:microsoft.com/office/officeart/2005/8/layout/process2"/>
    <dgm:cxn modelId="{78DD18BD-5637-4FA7-A8F8-8944BE8E166C}" type="presOf" srcId="{BB8A69CA-7EED-4151-9485-8E68536324B8}" destId="{580C45A5-C795-4539-8DEE-E346F0E16FFA}" srcOrd="1" destOrd="0" presId="urn:microsoft.com/office/officeart/2005/8/layout/process2"/>
    <dgm:cxn modelId="{56A4138A-AFE6-4696-BB92-C54967B19CEA}" type="presOf" srcId="{BB8A69CA-7EED-4151-9485-8E68536324B8}" destId="{0A56CB12-CF82-495C-9900-965278275697}" srcOrd="0" destOrd="0" presId="urn:microsoft.com/office/officeart/2005/8/layout/process2"/>
    <dgm:cxn modelId="{3B924CC6-D0BB-486C-91FC-D465BD992F75}" type="presOf" srcId="{C583FF21-AB04-4989-BF86-6F187ED406B4}" destId="{2594ED6F-D529-424B-A218-D14A0E9C1356}" srcOrd="0" destOrd="0" presId="urn:microsoft.com/office/officeart/2005/8/layout/process2"/>
    <dgm:cxn modelId="{E56D97B4-4E3E-4868-A550-9C16A6001900}" type="presOf" srcId="{2535EE53-C727-4DD0-81D9-4CC79D323B78}" destId="{51710067-E3EC-4893-AA43-EA384F7D9ABC}" srcOrd="0" destOrd="0" presId="urn:microsoft.com/office/officeart/2005/8/layout/process2"/>
    <dgm:cxn modelId="{1B07F33C-34C5-4D98-847C-7080DB8747F4}" type="presOf" srcId="{33E2BAA7-EC85-430A-93AB-1B4E70095517}" destId="{699244F3-AD4C-448C-B11B-8A4B2C8DEEB3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2154B343-E77A-42D4-96FE-CD5F0B03256B}" type="presOf" srcId="{1E2A2E6B-8BDC-4572-89C8-F3DE8489055C}" destId="{8716BD76-B2B3-4751-BD77-817C4EA9AC85}" srcOrd="0" destOrd="0" presId="urn:microsoft.com/office/officeart/2005/8/layout/process2"/>
    <dgm:cxn modelId="{F28B49BE-E027-4260-9302-D4C735E8314C}" type="presOf" srcId="{2535EE53-C727-4DD0-81D9-4CC79D323B78}" destId="{DF4D5601-4232-474F-A953-BEA90862EC75}" srcOrd="1" destOrd="0" presId="urn:microsoft.com/office/officeart/2005/8/layout/process2"/>
    <dgm:cxn modelId="{A1C1E092-3115-41AB-8A98-49866582FEFC}" type="presParOf" srcId="{F79FF4AB-AB47-4508-9C20-2412FC767FB9}" destId="{068E35AA-2782-44D2-B9F8-C88664E1FCE1}" srcOrd="0" destOrd="0" presId="urn:microsoft.com/office/officeart/2005/8/layout/process2"/>
    <dgm:cxn modelId="{0477E0CE-C963-4DF2-9283-7DAC4FD8B132}" type="presParOf" srcId="{F79FF4AB-AB47-4508-9C20-2412FC767FB9}" destId="{2ED5BBD6-9D04-4386-AE6A-8D66DC1FABBB}" srcOrd="1" destOrd="0" presId="urn:microsoft.com/office/officeart/2005/8/layout/process2"/>
    <dgm:cxn modelId="{F130B4F0-3D04-4F02-9B04-8A60A813C435}" type="presParOf" srcId="{2ED5BBD6-9D04-4386-AE6A-8D66DC1FABBB}" destId="{EA5D2946-AEBA-40F6-8125-15D7EDF179FD}" srcOrd="0" destOrd="0" presId="urn:microsoft.com/office/officeart/2005/8/layout/process2"/>
    <dgm:cxn modelId="{BA0B7A01-0F28-49B1-9253-822B6ED0D2AD}" type="presParOf" srcId="{F79FF4AB-AB47-4508-9C20-2412FC767FB9}" destId="{8716BD76-B2B3-4751-BD77-817C4EA9AC85}" srcOrd="2" destOrd="0" presId="urn:microsoft.com/office/officeart/2005/8/layout/process2"/>
    <dgm:cxn modelId="{C92612A1-B1E7-4231-9FE9-7F79246F3130}" type="presParOf" srcId="{F79FF4AB-AB47-4508-9C20-2412FC767FB9}" destId="{51710067-E3EC-4893-AA43-EA384F7D9ABC}" srcOrd="3" destOrd="0" presId="urn:microsoft.com/office/officeart/2005/8/layout/process2"/>
    <dgm:cxn modelId="{1C1DAB87-4F03-4D61-B69D-286A74033575}" type="presParOf" srcId="{51710067-E3EC-4893-AA43-EA384F7D9ABC}" destId="{DF4D5601-4232-474F-A953-BEA90862EC75}" srcOrd="0" destOrd="0" presId="urn:microsoft.com/office/officeart/2005/8/layout/process2"/>
    <dgm:cxn modelId="{E341EBFA-7131-4B88-AF10-43AB204797F3}" type="presParOf" srcId="{F79FF4AB-AB47-4508-9C20-2412FC767FB9}" destId="{2594ED6F-D529-424B-A218-D14A0E9C1356}" srcOrd="4" destOrd="0" presId="urn:microsoft.com/office/officeart/2005/8/layout/process2"/>
    <dgm:cxn modelId="{B038C39C-6230-4433-9D21-450EA765F8BD}" type="presParOf" srcId="{F79FF4AB-AB47-4508-9C20-2412FC767FB9}" destId="{0A56CB12-CF82-495C-9900-965278275697}" srcOrd="5" destOrd="0" presId="urn:microsoft.com/office/officeart/2005/8/layout/process2"/>
    <dgm:cxn modelId="{620359B4-DD1B-4088-B7DE-7D62662F41A1}" type="presParOf" srcId="{0A56CB12-CF82-495C-9900-965278275697}" destId="{580C45A5-C795-4539-8DEE-E346F0E16FFA}" srcOrd="0" destOrd="0" presId="urn:microsoft.com/office/officeart/2005/8/layout/process2"/>
    <dgm:cxn modelId="{7760114A-D3F4-4FA5-B2CF-37B708C83F5B}" type="presParOf" srcId="{F79FF4AB-AB47-4508-9C20-2412FC767FB9}" destId="{699244F3-AD4C-448C-B11B-8A4B2C8DEEB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</a:t>
          </a:r>
          <a:r>
            <a: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認養專區</a:t>
          </a:r>
          <a:r>
            <a: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可以點選“查詢所有認養專案”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即可看到符合條件的認養專案　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C583FF21-AB04-4989-BF86-6F187ED406B4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或是“選擇專案編號”或“複合查詢”　</a:t>
          </a:r>
          <a:endParaRPr lang="zh-TW" altLang="en-US" dirty="0"/>
        </a:p>
      </dgm:t>
    </dgm:pt>
    <dgm:pt modelId="{B1AF90F1-B799-4688-B8CF-444D73C0C16C}" type="parTrans" cxnId="{78CE8E60-A8F8-4ED8-AE7A-E9E40332E574}">
      <dgm:prSet/>
      <dgm:spPr/>
      <dgm:t>
        <a:bodyPr/>
        <a:lstStyle/>
        <a:p>
          <a:endParaRPr lang="zh-TW" altLang="en-US"/>
        </a:p>
      </dgm:t>
    </dgm:pt>
    <dgm:pt modelId="{BB8A69CA-7EED-4151-9485-8E68536324B8}" type="sibTrans" cxnId="{78CE8E60-A8F8-4ED8-AE7A-E9E40332E574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8716BD76-B2B3-4751-BD77-817C4EA9AC85}" type="pres">
      <dgm:prSet presAssocID="{1E2A2E6B-8BDC-4572-89C8-F3DE8489055C}" presName="node" presStyleLbl="node1" presStyleIdx="1" presStyleCnt="4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2594ED6F-D529-424B-A218-D14A0E9C1356}" type="pres">
      <dgm:prSet presAssocID="{C583FF21-AB04-4989-BF86-6F187ED406B4}" presName="node" presStyleLbl="node1" presStyleIdx="2" presStyleCnt="4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A56CB12-CF82-495C-9900-965278275697}" type="pres">
      <dgm:prSet presAssocID="{BB8A69CA-7EED-4151-9485-8E68536324B8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580C45A5-C795-4539-8DEE-E346F0E16FFA}" type="pres">
      <dgm:prSet presAssocID="{BB8A69CA-7EED-4151-9485-8E68536324B8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693CB25-D5D6-4F47-9549-8601B6B2D2F3}" type="presOf" srcId="{BE38EFB7-AFE4-41AF-BAA6-07858D24867B}" destId="{2ED5BBD6-9D04-4386-AE6A-8D66DC1FABBB}" srcOrd="0" destOrd="0" presId="urn:microsoft.com/office/officeart/2005/8/layout/process2"/>
    <dgm:cxn modelId="{A5147CFD-253C-4F75-93C7-E866020BE03B}" srcId="{9504239D-D03F-4C87-81E1-C5103D8E20E6}" destId="{33E2BAA7-EC85-430A-93AB-1B4E70095517}" srcOrd="3" destOrd="0" parTransId="{A6CF104E-AA0B-4F0C-B60B-8BD1785E10AF}" sibTransId="{0BE73312-3124-4B6D-ADBC-34949B6EF2CD}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0BED97EC-82F5-48DC-A4AC-E7CC1CAD3ABD}" srcId="{9504239D-D03F-4C87-81E1-C5103D8E20E6}" destId="{1E2A2E6B-8BDC-4572-89C8-F3DE8489055C}" srcOrd="1" destOrd="0" parTransId="{72DC7952-7399-4F0E-A681-1E7B550F8A52}" sibTransId="{2535EE53-C727-4DD0-81D9-4CC79D323B78}"/>
    <dgm:cxn modelId="{78CE8E60-A8F8-4ED8-AE7A-E9E40332E574}" srcId="{9504239D-D03F-4C87-81E1-C5103D8E20E6}" destId="{C583FF21-AB04-4989-BF86-6F187ED406B4}" srcOrd="2" destOrd="0" parTransId="{B1AF90F1-B799-4688-B8CF-444D73C0C16C}" sibTransId="{BB8A69CA-7EED-4151-9485-8E68536324B8}"/>
    <dgm:cxn modelId="{D3C5AB91-9488-4E38-BA28-C65FB38A13EB}" type="presOf" srcId="{BE38EFB7-AFE4-41AF-BAA6-07858D24867B}" destId="{EA5D2946-AEBA-40F6-8125-15D7EDF179FD}" srcOrd="1" destOrd="0" presId="urn:microsoft.com/office/officeart/2005/8/layout/process2"/>
    <dgm:cxn modelId="{78DD18BD-5637-4FA7-A8F8-8944BE8E166C}" type="presOf" srcId="{BB8A69CA-7EED-4151-9485-8E68536324B8}" destId="{580C45A5-C795-4539-8DEE-E346F0E16FFA}" srcOrd="1" destOrd="0" presId="urn:microsoft.com/office/officeart/2005/8/layout/process2"/>
    <dgm:cxn modelId="{56A4138A-AFE6-4696-BB92-C54967B19CEA}" type="presOf" srcId="{BB8A69CA-7EED-4151-9485-8E68536324B8}" destId="{0A56CB12-CF82-495C-9900-965278275697}" srcOrd="0" destOrd="0" presId="urn:microsoft.com/office/officeart/2005/8/layout/process2"/>
    <dgm:cxn modelId="{3B924CC6-D0BB-486C-91FC-D465BD992F75}" type="presOf" srcId="{C583FF21-AB04-4989-BF86-6F187ED406B4}" destId="{2594ED6F-D529-424B-A218-D14A0E9C1356}" srcOrd="0" destOrd="0" presId="urn:microsoft.com/office/officeart/2005/8/layout/process2"/>
    <dgm:cxn modelId="{E56D97B4-4E3E-4868-A550-9C16A6001900}" type="presOf" srcId="{2535EE53-C727-4DD0-81D9-4CC79D323B78}" destId="{51710067-E3EC-4893-AA43-EA384F7D9ABC}" srcOrd="0" destOrd="0" presId="urn:microsoft.com/office/officeart/2005/8/layout/process2"/>
    <dgm:cxn modelId="{1B07F33C-34C5-4D98-847C-7080DB8747F4}" type="presOf" srcId="{33E2BAA7-EC85-430A-93AB-1B4E70095517}" destId="{699244F3-AD4C-448C-B11B-8A4B2C8DEEB3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2154B343-E77A-42D4-96FE-CD5F0B03256B}" type="presOf" srcId="{1E2A2E6B-8BDC-4572-89C8-F3DE8489055C}" destId="{8716BD76-B2B3-4751-BD77-817C4EA9AC85}" srcOrd="0" destOrd="0" presId="urn:microsoft.com/office/officeart/2005/8/layout/process2"/>
    <dgm:cxn modelId="{F28B49BE-E027-4260-9302-D4C735E8314C}" type="presOf" srcId="{2535EE53-C727-4DD0-81D9-4CC79D323B78}" destId="{DF4D5601-4232-474F-A953-BEA90862EC75}" srcOrd="1" destOrd="0" presId="urn:microsoft.com/office/officeart/2005/8/layout/process2"/>
    <dgm:cxn modelId="{A1C1E092-3115-41AB-8A98-49866582FEFC}" type="presParOf" srcId="{F79FF4AB-AB47-4508-9C20-2412FC767FB9}" destId="{068E35AA-2782-44D2-B9F8-C88664E1FCE1}" srcOrd="0" destOrd="0" presId="urn:microsoft.com/office/officeart/2005/8/layout/process2"/>
    <dgm:cxn modelId="{0477E0CE-C963-4DF2-9283-7DAC4FD8B132}" type="presParOf" srcId="{F79FF4AB-AB47-4508-9C20-2412FC767FB9}" destId="{2ED5BBD6-9D04-4386-AE6A-8D66DC1FABBB}" srcOrd="1" destOrd="0" presId="urn:microsoft.com/office/officeart/2005/8/layout/process2"/>
    <dgm:cxn modelId="{F130B4F0-3D04-4F02-9B04-8A60A813C435}" type="presParOf" srcId="{2ED5BBD6-9D04-4386-AE6A-8D66DC1FABBB}" destId="{EA5D2946-AEBA-40F6-8125-15D7EDF179FD}" srcOrd="0" destOrd="0" presId="urn:microsoft.com/office/officeart/2005/8/layout/process2"/>
    <dgm:cxn modelId="{BA0B7A01-0F28-49B1-9253-822B6ED0D2AD}" type="presParOf" srcId="{F79FF4AB-AB47-4508-9C20-2412FC767FB9}" destId="{8716BD76-B2B3-4751-BD77-817C4EA9AC85}" srcOrd="2" destOrd="0" presId="urn:microsoft.com/office/officeart/2005/8/layout/process2"/>
    <dgm:cxn modelId="{C92612A1-B1E7-4231-9FE9-7F79246F3130}" type="presParOf" srcId="{F79FF4AB-AB47-4508-9C20-2412FC767FB9}" destId="{51710067-E3EC-4893-AA43-EA384F7D9ABC}" srcOrd="3" destOrd="0" presId="urn:microsoft.com/office/officeart/2005/8/layout/process2"/>
    <dgm:cxn modelId="{1C1DAB87-4F03-4D61-B69D-286A74033575}" type="presParOf" srcId="{51710067-E3EC-4893-AA43-EA384F7D9ABC}" destId="{DF4D5601-4232-474F-A953-BEA90862EC75}" srcOrd="0" destOrd="0" presId="urn:microsoft.com/office/officeart/2005/8/layout/process2"/>
    <dgm:cxn modelId="{E341EBFA-7131-4B88-AF10-43AB204797F3}" type="presParOf" srcId="{F79FF4AB-AB47-4508-9C20-2412FC767FB9}" destId="{2594ED6F-D529-424B-A218-D14A0E9C1356}" srcOrd="4" destOrd="0" presId="urn:microsoft.com/office/officeart/2005/8/layout/process2"/>
    <dgm:cxn modelId="{B038C39C-6230-4433-9D21-450EA765F8BD}" type="presParOf" srcId="{F79FF4AB-AB47-4508-9C20-2412FC767FB9}" destId="{0A56CB12-CF82-495C-9900-965278275697}" srcOrd="5" destOrd="0" presId="urn:microsoft.com/office/officeart/2005/8/layout/process2"/>
    <dgm:cxn modelId="{620359B4-DD1B-4088-B7DE-7D62662F41A1}" type="presParOf" srcId="{0A56CB12-CF82-495C-9900-965278275697}" destId="{580C45A5-C795-4539-8DEE-E346F0E16FFA}" srcOrd="0" destOrd="0" presId="urn:microsoft.com/office/officeart/2005/8/layout/process2"/>
    <dgm:cxn modelId="{7760114A-D3F4-4FA5-B2CF-37B708C83F5B}" type="presParOf" srcId="{F79FF4AB-AB47-4508-9C20-2412FC767FB9}" destId="{699244F3-AD4C-448C-B11B-8A4B2C8DEEB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查看認養專案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認養單查詢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修改認養專案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123B3A2-480A-464C-AF92-806581002CA1}">
      <dgm:prSet phldrT="[文字]"/>
      <dgm:spPr>
        <a:solidFill>
          <a:schemeClr val="bg1"/>
        </a:solidFill>
      </dgm:spPr>
      <dgm:t>
        <a:bodyPr lIns="36000" tIns="36000"/>
        <a:lstStyle/>
        <a:p>
          <a:r>
            <a:rPr lang="zh-TW" altLang="en-US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新增認養專案</a:t>
          </a:r>
          <a:endParaRPr lang="zh-TW" altLang="en-US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DCF8583B-8BF3-4A4F-84AE-0366DB204DDD}" type="parTrans" cxnId="{E3CCF994-F1D8-4312-A8EB-E81037105636}">
      <dgm:prSet/>
      <dgm:spPr/>
      <dgm:t>
        <a:bodyPr/>
        <a:lstStyle/>
        <a:p>
          <a:endParaRPr lang="zh-TW" altLang="en-US"/>
        </a:p>
      </dgm:t>
    </dgm:pt>
    <dgm:pt modelId="{758F1E41-937C-4A38-8107-1D5855DBF2DA}" type="sibTrans" cxnId="{E3CCF994-F1D8-4312-A8EB-E81037105636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4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F2444FAE-5365-4446-BFF3-33462B293FFF}" type="pres">
      <dgm:prSet presAssocID="{3123B3A2-480A-464C-AF92-806581002CA1}" presName="parTxOnly" presStyleLbl="node1" presStyleIdx="2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2C00B-5380-465C-837A-EACBD2FA3FAE}" type="pres">
      <dgm:prSet presAssocID="{758F1E41-937C-4A38-8107-1D5855DBF2DA}" presName="parTxOnlySpace" presStyleCnt="0"/>
      <dgm:spPr/>
    </dgm:pt>
    <dgm:pt modelId="{D4537AC1-4BBC-494A-8830-A5D8363EE4D8}" type="pres">
      <dgm:prSet presAssocID="{115F215A-30B3-45CB-ADAC-4C88C86D9C26}" presName="parTxOnly" presStyleLbl="node1" presStyleIdx="3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58253D25-EE30-484F-9BD0-5A8979630A37}" type="presOf" srcId="{3123B3A2-480A-464C-AF92-806581002CA1}" destId="{F2444FAE-5365-4446-BFF3-33462B293FFF}" srcOrd="0" destOrd="0" presId="urn:microsoft.com/office/officeart/2005/8/layout/chevron1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E3CCF994-F1D8-4312-A8EB-E81037105636}" srcId="{79FE7BC9-31E8-462C-B6AA-952CCFF278AF}" destId="{3123B3A2-480A-464C-AF92-806581002CA1}" srcOrd="2" destOrd="0" parTransId="{DCF8583B-8BF3-4A4F-84AE-0366DB204DDD}" sibTransId="{758F1E41-937C-4A38-8107-1D5855DBF2DA}"/>
    <dgm:cxn modelId="{519A49BF-450A-4608-AF6A-59E7D6BB37E5}" type="presOf" srcId="{115F215A-30B3-45CB-ADAC-4C88C86D9C26}" destId="{D4537AC1-4BBC-494A-8830-A5D8363EE4D8}" srcOrd="0" destOrd="0" presId="urn:microsoft.com/office/officeart/2005/8/layout/chevron1"/>
    <dgm:cxn modelId="{8B8C7685-3993-4EDA-9EAF-D12A3245C933}" srcId="{79FE7BC9-31E8-462C-B6AA-952CCFF278AF}" destId="{115F215A-30B3-45CB-ADAC-4C88C86D9C26}" srcOrd="3" destOrd="0" parTransId="{C019985D-4ED1-42DA-A75C-D531105C8AF4}" sibTransId="{308138AC-3E33-4143-B0A2-B939E1F36E9A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  <dgm:cxn modelId="{7A101DD7-3185-427B-AE11-0AF215C4F9F3}" type="presParOf" srcId="{21772D1C-A7D4-40C5-BA6C-699657108043}" destId="{B4CC1F4A-AAE9-4BC8-8E1B-962A04022CBC}" srcOrd="3" destOrd="0" presId="urn:microsoft.com/office/officeart/2005/8/layout/chevron1"/>
    <dgm:cxn modelId="{4A9DC655-1480-4CCE-BAFE-B0F0C6358245}" type="presParOf" srcId="{21772D1C-A7D4-40C5-BA6C-699657108043}" destId="{F2444FAE-5365-4446-BFF3-33462B293FFF}" srcOrd="4" destOrd="0" presId="urn:microsoft.com/office/officeart/2005/8/layout/chevron1"/>
    <dgm:cxn modelId="{8A32EEA5-8FA4-4843-B2E7-C2965AFCC07D}" type="presParOf" srcId="{21772D1C-A7D4-40C5-BA6C-699657108043}" destId="{CB62C00B-5380-465C-837A-EACBD2FA3FAE}" srcOrd="5" destOrd="0" presId="urn:microsoft.com/office/officeart/2005/8/layout/chevron1"/>
    <dgm:cxn modelId="{B7A57DC2-2A5B-4C52-B715-28CADAF596E4}" type="presParOf" srcId="{21772D1C-A7D4-40C5-BA6C-699657108043}" destId="{D4537AC1-4BBC-494A-8830-A5D8363EE4D8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點選</a:t>
          </a:r>
          <a:r>
            <a: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修改</a:t>
          </a:r>
          <a:r>
            <a: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endParaRPr lang="en-US" altLang="zh-TW" sz="28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輸入內容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C583FF21-AB04-4989-BF86-6F187ED406B4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送出修改　</a:t>
          </a:r>
          <a:endParaRPr lang="zh-TW" altLang="en-US" dirty="0"/>
        </a:p>
      </dgm:t>
    </dgm:pt>
    <dgm:pt modelId="{B1AF90F1-B799-4688-B8CF-444D73C0C16C}" type="parTrans" cxnId="{78CE8E60-A8F8-4ED8-AE7A-E9E40332E574}">
      <dgm:prSet/>
      <dgm:spPr/>
      <dgm:t>
        <a:bodyPr/>
        <a:lstStyle/>
        <a:p>
          <a:endParaRPr lang="zh-TW" altLang="en-US"/>
        </a:p>
      </dgm:t>
    </dgm:pt>
    <dgm:pt modelId="{BB8A69CA-7EED-4151-9485-8E68536324B8}" type="sibTrans" cxnId="{78CE8E60-A8F8-4ED8-AE7A-E9E40332E574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8716BD76-B2B3-4751-BD77-817C4EA9AC85}" type="pres">
      <dgm:prSet presAssocID="{1E2A2E6B-8BDC-4572-89C8-F3DE8489055C}" presName="node" presStyleLbl="node1" presStyleIdx="1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2594ED6F-D529-424B-A218-D14A0E9C1356}" type="pres">
      <dgm:prSet presAssocID="{C583FF21-AB04-4989-BF86-6F187ED406B4}" presName="node" presStyleLbl="node1" presStyleIdx="2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693CB25-D5D6-4F47-9549-8601B6B2D2F3}" type="presOf" srcId="{BE38EFB7-AFE4-41AF-BAA6-07858D24867B}" destId="{2ED5BBD6-9D04-4386-AE6A-8D66DC1FABBB}" srcOrd="0" destOrd="0" presId="urn:microsoft.com/office/officeart/2005/8/layout/process2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0BED97EC-82F5-48DC-A4AC-E7CC1CAD3ABD}" srcId="{9504239D-D03F-4C87-81E1-C5103D8E20E6}" destId="{1E2A2E6B-8BDC-4572-89C8-F3DE8489055C}" srcOrd="1" destOrd="0" parTransId="{72DC7952-7399-4F0E-A681-1E7B550F8A52}" sibTransId="{2535EE53-C727-4DD0-81D9-4CC79D323B78}"/>
    <dgm:cxn modelId="{78CE8E60-A8F8-4ED8-AE7A-E9E40332E574}" srcId="{9504239D-D03F-4C87-81E1-C5103D8E20E6}" destId="{C583FF21-AB04-4989-BF86-6F187ED406B4}" srcOrd="2" destOrd="0" parTransId="{B1AF90F1-B799-4688-B8CF-444D73C0C16C}" sibTransId="{BB8A69CA-7EED-4151-9485-8E68536324B8}"/>
    <dgm:cxn modelId="{D3C5AB91-9488-4E38-BA28-C65FB38A13EB}" type="presOf" srcId="{BE38EFB7-AFE4-41AF-BAA6-07858D24867B}" destId="{EA5D2946-AEBA-40F6-8125-15D7EDF179FD}" srcOrd="1" destOrd="0" presId="urn:microsoft.com/office/officeart/2005/8/layout/process2"/>
    <dgm:cxn modelId="{3B924CC6-D0BB-486C-91FC-D465BD992F75}" type="presOf" srcId="{C583FF21-AB04-4989-BF86-6F187ED406B4}" destId="{2594ED6F-D529-424B-A218-D14A0E9C1356}" srcOrd="0" destOrd="0" presId="urn:microsoft.com/office/officeart/2005/8/layout/process2"/>
    <dgm:cxn modelId="{E56D97B4-4E3E-4868-A550-9C16A6001900}" type="presOf" srcId="{2535EE53-C727-4DD0-81D9-4CC79D323B78}" destId="{51710067-E3EC-4893-AA43-EA384F7D9ABC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2154B343-E77A-42D4-96FE-CD5F0B03256B}" type="presOf" srcId="{1E2A2E6B-8BDC-4572-89C8-F3DE8489055C}" destId="{8716BD76-B2B3-4751-BD77-817C4EA9AC85}" srcOrd="0" destOrd="0" presId="urn:microsoft.com/office/officeart/2005/8/layout/process2"/>
    <dgm:cxn modelId="{F28B49BE-E027-4260-9302-D4C735E8314C}" type="presOf" srcId="{2535EE53-C727-4DD0-81D9-4CC79D323B78}" destId="{DF4D5601-4232-474F-A953-BEA90862EC75}" srcOrd="1" destOrd="0" presId="urn:microsoft.com/office/officeart/2005/8/layout/process2"/>
    <dgm:cxn modelId="{A1C1E092-3115-41AB-8A98-49866582FEFC}" type="presParOf" srcId="{F79FF4AB-AB47-4508-9C20-2412FC767FB9}" destId="{068E35AA-2782-44D2-B9F8-C88664E1FCE1}" srcOrd="0" destOrd="0" presId="urn:microsoft.com/office/officeart/2005/8/layout/process2"/>
    <dgm:cxn modelId="{0477E0CE-C963-4DF2-9283-7DAC4FD8B132}" type="presParOf" srcId="{F79FF4AB-AB47-4508-9C20-2412FC767FB9}" destId="{2ED5BBD6-9D04-4386-AE6A-8D66DC1FABBB}" srcOrd="1" destOrd="0" presId="urn:microsoft.com/office/officeart/2005/8/layout/process2"/>
    <dgm:cxn modelId="{F130B4F0-3D04-4F02-9B04-8A60A813C435}" type="presParOf" srcId="{2ED5BBD6-9D04-4386-AE6A-8D66DC1FABBB}" destId="{EA5D2946-AEBA-40F6-8125-15D7EDF179FD}" srcOrd="0" destOrd="0" presId="urn:microsoft.com/office/officeart/2005/8/layout/process2"/>
    <dgm:cxn modelId="{BA0B7A01-0F28-49B1-9253-822B6ED0D2AD}" type="presParOf" srcId="{F79FF4AB-AB47-4508-9C20-2412FC767FB9}" destId="{8716BD76-B2B3-4751-BD77-817C4EA9AC85}" srcOrd="2" destOrd="0" presId="urn:microsoft.com/office/officeart/2005/8/layout/process2"/>
    <dgm:cxn modelId="{C92612A1-B1E7-4231-9FE9-7F79246F3130}" type="presParOf" srcId="{F79FF4AB-AB47-4508-9C20-2412FC767FB9}" destId="{51710067-E3EC-4893-AA43-EA384F7D9ABC}" srcOrd="3" destOrd="0" presId="urn:microsoft.com/office/officeart/2005/8/layout/process2"/>
    <dgm:cxn modelId="{1C1DAB87-4F03-4D61-B69D-286A74033575}" type="presParOf" srcId="{51710067-E3EC-4893-AA43-EA384F7D9ABC}" destId="{DF4D5601-4232-474F-A953-BEA90862EC75}" srcOrd="0" destOrd="0" presId="urn:microsoft.com/office/officeart/2005/8/layout/process2"/>
    <dgm:cxn modelId="{E341EBFA-7131-4B88-AF10-43AB204797F3}" type="presParOf" srcId="{F79FF4AB-AB47-4508-9C20-2412FC767FB9}" destId="{2594ED6F-D529-424B-A218-D14A0E9C135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查看認養專案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認養單查詢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修改認養專案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123B3A2-480A-464C-AF92-806581002CA1}">
      <dgm:prSet phldrT="[文字]"/>
      <dgm:spPr>
        <a:solidFill>
          <a:schemeClr val="bg1"/>
        </a:solidFill>
      </dgm:spPr>
      <dgm:t>
        <a:bodyPr lIns="36000" tIns="36000"/>
        <a:lstStyle/>
        <a:p>
          <a:r>
            <a:rPr lang="zh-TW" altLang="en-US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新增認養專案</a:t>
          </a:r>
          <a:endParaRPr lang="zh-TW" altLang="en-US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DCF8583B-8BF3-4A4F-84AE-0366DB204DDD}" type="parTrans" cxnId="{E3CCF994-F1D8-4312-A8EB-E81037105636}">
      <dgm:prSet/>
      <dgm:spPr/>
      <dgm:t>
        <a:bodyPr/>
        <a:lstStyle/>
        <a:p>
          <a:endParaRPr lang="zh-TW" altLang="en-US"/>
        </a:p>
      </dgm:t>
    </dgm:pt>
    <dgm:pt modelId="{758F1E41-937C-4A38-8107-1D5855DBF2DA}" type="sibTrans" cxnId="{E3CCF994-F1D8-4312-A8EB-E81037105636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4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F2444FAE-5365-4446-BFF3-33462B293FFF}" type="pres">
      <dgm:prSet presAssocID="{3123B3A2-480A-464C-AF92-806581002CA1}" presName="parTxOnly" presStyleLbl="node1" presStyleIdx="2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2C00B-5380-465C-837A-EACBD2FA3FAE}" type="pres">
      <dgm:prSet presAssocID="{758F1E41-937C-4A38-8107-1D5855DBF2DA}" presName="parTxOnlySpace" presStyleCnt="0"/>
      <dgm:spPr/>
    </dgm:pt>
    <dgm:pt modelId="{D4537AC1-4BBC-494A-8830-A5D8363EE4D8}" type="pres">
      <dgm:prSet presAssocID="{115F215A-30B3-45CB-ADAC-4C88C86D9C26}" presName="parTxOnly" presStyleLbl="node1" presStyleIdx="3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58253D25-EE30-484F-9BD0-5A8979630A37}" type="presOf" srcId="{3123B3A2-480A-464C-AF92-806581002CA1}" destId="{F2444FAE-5365-4446-BFF3-33462B293FFF}" srcOrd="0" destOrd="0" presId="urn:microsoft.com/office/officeart/2005/8/layout/chevron1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E3CCF994-F1D8-4312-A8EB-E81037105636}" srcId="{79FE7BC9-31E8-462C-B6AA-952CCFF278AF}" destId="{3123B3A2-480A-464C-AF92-806581002CA1}" srcOrd="2" destOrd="0" parTransId="{DCF8583B-8BF3-4A4F-84AE-0366DB204DDD}" sibTransId="{758F1E41-937C-4A38-8107-1D5855DBF2DA}"/>
    <dgm:cxn modelId="{519A49BF-450A-4608-AF6A-59E7D6BB37E5}" type="presOf" srcId="{115F215A-30B3-45CB-ADAC-4C88C86D9C26}" destId="{D4537AC1-4BBC-494A-8830-A5D8363EE4D8}" srcOrd="0" destOrd="0" presId="urn:microsoft.com/office/officeart/2005/8/layout/chevron1"/>
    <dgm:cxn modelId="{8B8C7685-3993-4EDA-9EAF-D12A3245C933}" srcId="{79FE7BC9-31E8-462C-B6AA-952CCFF278AF}" destId="{115F215A-30B3-45CB-ADAC-4C88C86D9C26}" srcOrd="3" destOrd="0" parTransId="{C019985D-4ED1-42DA-A75C-D531105C8AF4}" sibTransId="{308138AC-3E33-4143-B0A2-B939E1F36E9A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  <dgm:cxn modelId="{7A101DD7-3185-427B-AE11-0AF215C4F9F3}" type="presParOf" srcId="{21772D1C-A7D4-40C5-BA6C-699657108043}" destId="{B4CC1F4A-AAE9-4BC8-8E1B-962A04022CBC}" srcOrd="3" destOrd="0" presId="urn:microsoft.com/office/officeart/2005/8/layout/chevron1"/>
    <dgm:cxn modelId="{4A9DC655-1480-4CCE-BAFE-B0F0C6358245}" type="presParOf" srcId="{21772D1C-A7D4-40C5-BA6C-699657108043}" destId="{F2444FAE-5365-4446-BFF3-33462B293FFF}" srcOrd="4" destOrd="0" presId="urn:microsoft.com/office/officeart/2005/8/layout/chevron1"/>
    <dgm:cxn modelId="{8A32EEA5-8FA4-4843-B2E7-C2965AFCC07D}" type="presParOf" srcId="{21772D1C-A7D4-40C5-BA6C-699657108043}" destId="{CB62C00B-5380-465C-837A-EACBD2FA3FAE}" srcOrd="5" destOrd="0" presId="urn:microsoft.com/office/officeart/2005/8/layout/chevron1"/>
    <dgm:cxn modelId="{B7A57DC2-2A5B-4C52-B715-28CADAF596E4}" type="presParOf" srcId="{21772D1C-A7D4-40C5-BA6C-699657108043}" destId="{D4537AC1-4BBC-494A-8830-A5D8363EE4D8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6E7AF527-1F0C-4999-B83D-35F1523E6167}">
      <dgm:prSet custT="1"/>
      <dgm:spPr>
        <a:solidFill>
          <a:schemeClr val="tx1"/>
        </a:solidFill>
        <a:ln>
          <a:solidFill>
            <a:schemeClr val="bg1"/>
          </a:solidFill>
        </a:ln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寵物試衣間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E0A9367A-E79D-4C42-B618-A00EE8245E2B}" type="parTrans" cxnId="{16432BEA-191B-4145-A4E2-D4C63348F56D}">
      <dgm:prSet/>
      <dgm:spPr/>
      <dgm:t>
        <a:bodyPr/>
        <a:lstStyle/>
        <a:p>
          <a:endParaRPr lang="zh-TW" altLang="en-US"/>
        </a:p>
      </dgm:t>
    </dgm:pt>
    <dgm:pt modelId="{7F6155A1-11CA-43EC-BA96-067D9769B7C4}" type="sibTrans" cxnId="{16432BEA-191B-4145-A4E2-D4C63348F56D}">
      <dgm:prSet/>
      <dgm:spPr/>
      <dgm:t>
        <a:bodyPr/>
        <a:lstStyle/>
        <a:p>
          <a:endParaRPr lang="zh-TW" altLang="en-US"/>
        </a:p>
      </dgm:t>
    </dgm:pt>
    <dgm:pt modelId="{FA251554-BBA8-4A39-B900-BBA61E61279B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 lIns="36000" tIns="36000"/>
        <a:lstStyle/>
        <a:p>
          <a:r>
            <a:rPr lang="zh-TW" altLang="en-US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直播搶購</a:t>
          </a:r>
          <a:endParaRPr lang="zh-TW" altLang="en-US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A0895851-2F5C-4417-A330-8B50A7E43E8A}" type="parTrans" cxnId="{183F361E-93C7-49A0-9255-6970D6CE5EC0}">
      <dgm:prSet/>
      <dgm:spPr/>
      <dgm:t>
        <a:bodyPr/>
        <a:lstStyle/>
        <a:p>
          <a:endParaRPr lang="zh-TW" altLang="en-US"/>
        </a:p>
      </dgm:t>
    </dgm:pt>
    <dgm:pt modelId="{317F4311-E65A-45D4-BEB1-182240BC5541}" type="sibTrans" cxnId="{183F361E-93C7-49A0-9255-6970D6CE5EC0}">
      <dgm:prSet/>
      <dgm:spPr/>
      <dgm:t>
        <a:bodyPr/>
        <a:lstStyle/>
        <a:p>
          <a:endParaRPr lang="zh-TW" altLang="en-US"/>
        </a:p>
      </dgm:t>
    </dgm:pt>
    <dgm:pt modelId="{D1082055-E846-4CE3-913D-91312BDDBDB1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 lIns="36000" tIns="36000"/>
        <a:lstStyle/>
        <a:p>
          <a:r>
            <a:rPr lang="zh-TW" altLang="en-US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查看會員中心內容</a:t>
          </a:r>
          <a:endParaRPr lang="zh-TW" altLang="en-US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9E232BFF-1566-4AEF-B8B1-3207E9EA2D79}" type="parTrans" cxnId="{5C970851-E8A7-4F9D-9B92-6FD7E782911D}">
      <dgm:prSet/>
      <dgm:spPr/>
      <dgm:t>
        <a:bodyPr/>
        <a:lstStyle/>
        <a:p>
          <a:endParaRPr lang="zh-TW" altLang="en-US"/>
        </a:p>
      </dgm:t>
    </dgm:pt>
    <dgm:pt modelId="{6D4A7DE2-F411-42B4-95E7-ED953C727031}" type="sibTrans" cxnId="{5C970851-E8A7-4F9D-9B92-6FD7E782911D}">
      <dgm:prSet/>
      <dgm:spPr/>
      <dgm:t>
        <a:bodyPr/>
        <a:lstStyle/>
        <a:p>
          <a:endParaRPr lang="zh-TW" altLang="en-US"/>
        </a:p>
      </dgm:t>
    </dgm:pt>
    <dgm:pt modelId="{3A2795B3-DD44-4946-9061-56792207B01A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 lIns="36000" tIns="36000"/>
        <a:lstStyle/>
        <a:p>
          <a:r>
            <a:rPr lang="zh-TW" altLang="en-US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上傳寵物照</a:t>
          </a:r>
          <a:endParaRPr lang="en-US" altLang="zh-TW" b="1" dirty="0" smtClean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07922807-EBE2-46D8-B858-AD3A4C789FB0}" type="parTrans" cxnId="{5B02F5C0-729E-4092-AE4F-D2546CCB2E0A}">
      <dgm:prSet/>
      <dgm:spPr/>
      <dgm:t>
        <a:bodyPr/>
        <a:lstStyle/>
        <a:p>
          <a:endParaRPr lang="zh-TW" altLang="en-US"/>
        </a:p>
      </dgm:t>
    </dgm:pt>
    <dgm:pt modelId="{9486A93C-2F91-44AE-A843-A9394BC1DEE2}" type="sibTrans" cxnId="{5B02F5C0-729E-4092-AE4F-D2546CCB2E0A}">
      <dgm:prSet/>
      <dgm:spPr/>
      <dgm:t>
        <a:bodyPr/>
        <a:lstStyle/>
        <a:p>
          <a:endParaRPr lang="zh-TW" altLang="en-US"/>
        </a:p>
      </dgm:t>
    </dgm:pt>
    <dgm:pt modelId="{411786AA-20F7-44E5-976F-5BCCA3467751}">
      <dgm:prSet/>
      <dgm:spPr>
        <a:solidFill>
          <a:schemeClr val="tx1"/>
        </a:solidFill>
        <a:ln>
          <a:solidFill>
            <a:schemeClr val="bg1"/>
          </a:solidFill>
        </a:ln>
      </dgm:spPr>
      <dgm:t>
        <a:bodyPr lIns="36000" tIns="36000"/>
        <a:lstStyle/>
        <a:p>
          <a:r>
            <a:rPr lang="zh-TW" altLang="en-US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查看檢舉成果商品評論</a:t>
          </a:r>
          <a:endParaRPr lang="zh-TW" altLang="en-US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CB79DD70-BC0F-4A63-8CA3-0AD0600981B4}" type="parTrans" cxnId="{AB52699D-AEF1-446F-937F-2F4A2283ABA0}">
      <dgm:prSet/>
      <dgm:spPr/>
      <dgm:t>
        <a:bodyPr/>
        <a:lstStyle/>
        <a:p>
          <a:endParaRPr lang="zh-TW" altLang="en-US"/>
        </a:p>
      </dgm:t>
    </dgm:pt>
    <dgm:pt modelId="{92724EAE-08CD-4C2B-B6B2-04FF6FB7D735}" type="sibTrans" cxnId="{AB52699D-AEF1-446F-937F-2F4A2283ABA0}">
      <dgm:prSet/>
      <dgm:spPr/>
      <dgm:t>
        <a:bodyPr/>
        <a:lstStyle/>
        <a:p>
          <a:endParaRPr lang="zh-TW" altLang="en-US"/>
        </a:p>
      </dgm:t>
    </dgm:pt>
    <dgm:pt modelId="{B3AA2865-C1CB-40FC-A46A-E8C56F6F331C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 lIns="36000" tIns="36000"/>
        <a:lstStyle/>
        <a:p>
          <a:r>
            <a:rPr lang="zh-TW" altLang="en-US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審核檢舉 訂單狀態</a:t>
          </a:r>
          <a:endParaRPr lang="en-US" altLang="zh-TW" b="1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54E0B9C5-03AF-4A32-813F-54C3EB6CD450}" type="parTrans" cxnId="{71418064-963C-418B-A25A-E7ECE1C3E75C}">
      <dgm:prSet/>
      <dgm:spPr/>
      <dgm:t>
        <a:bodyPr/>
        <a:lstStyle/>
        <a:p>
          <a:endParaRPr lang="zh-TW" altLang="en-US"/>
        </a:p>
      </dgm:t>
    </dgm:pt>
    <dgm:pt modelId="{93AE1E52-66D2-4B56-A62D-5C5C763E0670}" type="sibTrans" cxnId="{71418064-963C-418B-A25A-E7ECE1C3E75C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EF312C36-7745-4970-8AE7-835EA4845026}" type="pres">
      <dgm:prSet presAssocID="{D1082055-E846-4CE3-913D-91312BDDBDB1}" presName="parTxOnly" presStyleLbl="node1" presStyleIdx="0" presStyleCnt="6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7633339-9468-44FE-A089-F17ABF45D413}" type="pres">
      <dgm:prSet presAssocID="{6D4A7DE2-F411-42B4-95E7-ED953C727031}" presName="parTxOnlySpace" presStyleCnt="0"/>
      <dgm:spPr/>
    </dgm:pt>
    <dgm:pt modelId="{A81B08CB-E2D3-43A9-AD9E-E2BD4F94CB10}" type="pres">
      <dgm:prSet presAssocID="{3A2795B3-DD44-4946-9061-56792207B01A}" presName="parTxOnly" presStyleLbl="node1" presStyleIdx="1" presStyleCnt="6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B762DB1-8133-400A-9203-323EFA3E26C8}" type="pres">
      <dgm:prSet presAssocID="{9486A93C-2F91-44AE-A843-A9394BC1DEE2}" presName="parTxOnlySpace" presStyleCnt="0"/>
      <dgm:spPr/>
    </dgm:pt>
    <dgm:pt modelId="{09F3F8A2-F6C6-4607-ADD0-8EC89D11B818}" type="pres">
      <dgm:prSet presAssocID="{6E7AF527-1F0C-4999-B83D-35F1523E6167}" presName="parTxOnly" presStyleLbl="node1" presStyleIdx="2" presStyleCnt="6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29C188-6570-435A-8595-609F027E816D}" type="pres">
      <dgm:prSet presAssocID="{7F6155A1-11CA-43EC-BA96-067D9769B7C4}" presName="parTxOnlySpace" presStyleCnt="0"/>
      <dgm:spPr/>
      <dgm:t>
        <a:bodyPr/>
        <a:lstStyle/>
        <a:p>
          <a:endParaRPr lang="zh-TW" altLang="en-US"/>
        </a:p>
      </dgm:t>
    </dgm:pt>
    <dgm:pt modelId="{53756E6C-855F-4411-9A1A-7FBDBA5DF8B0}" type="pres">
      <dgm:prSet presAssocID="{FA251554-BBA8-4A39-B900-BBA61E61279B}" presName="parTxOnly" presStyleLbl="node1" presStyleIdx="3" presStyleCnt="6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4CA081-8EDC-4BD3-B1A4-E2D17FDBF8A2}" type="pres">
      <dgm:prSet presAssocID="{317F4311-E65A-45D4-BEB1-182240BC5541}" presName="parTxOnlySpace" presStyleCnt="0"/>
      <dgm:spPr/>
    </dgm:pt>
    <dgm:pt modelId="{22853691-A233-4549-80F6-C639547D4D7E}" type="pres">
      <dgm:prSet presAssocID="{B3AA2865-C1CB-40FC-A46A-E8C56F6F331C}" presName="parTxOnly" presStyleLbl="node1" presStyleIdx="4" presStyleCnt="6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AA6FEAC-6C0F-4439-ADF0-0685A5862287}" type="pres">
      <dgm:prSet presAssocID="{93AE1E52-66D2-4B56-A62D-5C5C763E0670}" presName="parTxOnlySpace" presStyleCnt="0"/>
      <dgm:spPr/>
    </dgm:pt>
    <dgm:pt modelId="{BF8BA117-3E92-4D65-B946-30A87E649260}" type="pres">
      <dgm:prSet presAssocID="{411786AA-20F7-44E5-976F-5BCCA3467751}" presName="parTxOnly" presStyleLbl="node1" presStyleIdx="5" presStyleCnt="6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C4D6765A-4E0D-4E01-B6FA-3923A46524B7}" type="presOf" srcId="{6E7AF527-1F0C-4999-B83D-35F1523E6167}" destId="{09F3F8A2-F6C6-4607-ADD0-8EC89D11B818}" srcOrd="0" destOrd="0" presId="urn:microsoft.com/office/officeart/2005/8/layout/chevron1"/>
    <dgm:cxn modelId="{65E3814F-3F9C-491B-B2C2-E398AC0149CA}" type="presOf" srcId="{411786AA-20F7-44E5-976F-5BCCA3467751}" destId="{BF8BA117-3E92-4D65-B946-30A87E649260}" srcOrd="0" destOrd="0" presId="urn:microsoft.com/office/officeart/2005/8/layout/chevron1"/>
    <dgm:cxn modelId="{5B02F5C0-729E-4092-AE4F-D2546CCB2E0A}" srcId="{79FE7BC9-31E8-462C-B6AA-952CCFF278AF}" destId="{3A2795B3-DD44-4946-9061-56792207B01A}" srcOrd="1" destOrd="0" parTransId="{07922807-EBE2-46D8-B858-AD3A4C789FB0}" sibTransId="{9486A93C-2F91-44AE-A843-A9394BC1DEE2}"/>
    <dgm:cxn modelId="{7074A809-EB42-4C24-991A-74A15FB01028}" type="presOf" srcId="{FA251554-BBA8-4A39-B900-BBA61E61279B}" destId="{53756E6C-855F-4411-9A1A-7FBDBA5DF8B0}" srcOrd="0" destOrd="0" presId="urn:microsoft.com/office/officeart/2005/8/layout/chevron1"/>
    <dgm:cxn modelId="{71418064-963C-418B-A25A-E7ECE1C3E75C}" srcId="{79FE7BC9-31E8-462C-B6AA-952CCFF278AF}" destId="{B3AA2865-C1CB-40FC-A46A-E8C56F6F331C}" srcOrd="4" destOrd="0" parTransId="{54E0B9C5-03AF-4A32-813F-54C3EB6CD450}" sibTransId="{93AE1E52-66D2-4B56-A62D-5C5C763E0670}"/>
    <dgm:cxn modelId="{5C970851-E8A7-4F9D-9B92-6FD7E782911D}" srcId="{79FE7BC9-31E8-462C-B6AA-952CCFF278AF}" destId="{D1082055-E846-4CE3-913D-91312BDDBDB1}" srcOrd="0" destOrd="0" parTransId="{9E232BFF-1566-4AEF-B8B1-3207E9EA2D79}" sibTransId="{6D4A7DE2-F411-42B4-95E7-ED953C727031}"/>
    <dgm:cxn modelId="{FAC03D82-B806-489A-B0FB-E77666556134}" type="presOf" srcId="{3A2795B3-DD44-4946-9061-56792207B01A}" destId="{A81B08CB-E2D3-43A9-AD9E-E2BD4F94CB10}" srcOrd="0" destOrd="0" presId="urn:microsoft.com/office/officeart/2005/8/layout/chevron1"/>
    <dgm:cxn modelId="{16432BEA-191B-4145-A4E2-D4C63348F56D}" srcId="{79FE7BC9-31E8-462C-B6AA-952CCFF278AF}" destId="{6E7AF527-1F0C-4999-B83D-35F1523E6167}" srcOrd="2" destOrd="0" parTransId="{E0A9367A-E79D-4C42-B618-A00EE8245E2B}" sibTransId="{7F6155A1-11CA-43EC-BA96-067D9769B7C4}"/>
    <dgm:cxn modelId="{AB52699D-AEF1-446F-937F-2F4A2283ABA0}" srcId="{79FE7BC9-31E8-462C-B6AA-952CCFF278AF}" destId="{411786AA-20F7-44E5-976F-5BCCA3467751}" srcOrd="5" destOrd="0" parTransId="{CB79DD70-BC0F-4A63-8CA3-0AD0600981B4}" sibTransId="{92724EAE-08CD-4C2B-B6B2-04FF6FB7D735}"/>
    <dgm:cxn modelId="{183F361E-93C7-49A0-9255-6970D6CE5EC0}" srcId="{79FE7BC9-31E8-462C-B6AA-952CCFF278AF}" destId="{FA251554-BBA8-4A39-B900-BBA61E61279B}" srcOrd="3" destOrd="0" parTransId="{A0895851-2F5C-4417-A330-8B50A7E43E8A}" sibTransId="{317F4311-E65A-45D4-BEB1-182240BC5541}"/>
    <dgm:cxn modelId="{B891846C-BF25-474F-A137-E19C4305AEC5}" type="presOf" srcId="{B3AA2865-C1CB-40FC-A46A-E8C56F6F331C}" destId="{22853691-A233-4549-80F6-C639547D4D7E}" srcOrd="0" destOrd="0" presId="urn:microsoft.com/office/officeart/2005/8/layout/chevron1"/>
    <dgm:cxn modelId="{FAA74902-AC80-421B-AE7D-0772B348A9EF}" type="presOf" srcId="{D1082055-E846-4CE3-913D-91312BDDBDB1}" destId="{EF312C36-7745-4970-8AE7-835EA4845026}" srcOrd="0" destOrd="0" presId="urn:microsoft.com/office/officeart/2005/8/layout/chevron1"/>
    <dgm:cxn modelId="{F009AE3D-E857-4974-B915-8B2F8C0F8BB9}" type="presParOf" srcId="{21772D1C-A7D4-40C5-BA6C-699657108043}" destId="{EF312C36-7745-4970-8AE7-835EA4845026}" srcOrd="0" destOrd="0" presId="urn:microsoft.com/office/officeart/2005/8/layout/chevron1"/>
    <dgm:cxn modelId="{01A6EEDF-9375-4CD3-BF82-6FF9008B3841}" type="presParOf" srcId="{21772D1C-A7D4-40C5-BA6C-699657108043}" destId="{C7633339-9468-44FE-A089-F17ABF45D413}" srcOrd="1" destOrd="0" presId="urn:microsoft.com/office/officeart/2005/8/layout/chevron1"/>
    <dgm:cxn modelId="{77D82372-BC5C-4427-AFDB-041D8CAD6C7F}" type="presParOf" srcId="{21772D1C-A7D4-40C5-BA6C-699657108043}" destId="{A81B08CB-E2D3-43A9-AD9E-E2BD4F94CB10}" srcOrd="2" destOrd="0" presId="urn:microsoft.com/office/officeart/2005/8/layout/chevron1"/>
    <dgm:cxn modelId="{C135F1A2-5116-4CEA-B30D-54ACBE56BA31}" type="presParOf" srcId="{21772D1C-A7D4-40C5-BA6C-699657108043}" destId="{4B762DB1-8133-400A-9203-323EFA3E26C8}" srcOrd="3" destOrd="0" presId="urn:microsoft.com/office/officeart/2005/8/layout/chevron1"/>
    <dgm:cxn modelId="{5890E3D0-E9B1-404D-8D09-46BFF2A5A9B9}" type="presParOf" srcId="{21772D1C-A7D4-40C5-BA6C-699657108043}" destId="{09F3F8A2-F6C6-4607-ADD0-8EC89D11B818}" srcOrd="4" destOrd="0" presId="urn:microsoft.com/office/officeart/2005/8/layout/chevron1"/>
    <dgm:cxn modelId="{9CAF9832-407A-4CFD-8E2C-1A27E99F57FB}" type="presParOf" srcId="{21772D1C-A7D4-40C5-BA6C-699657108043}" destId="{0829C188-6570-435A-8595-609F027E816D}" srcOrd="5" destOrd="0" presId="urn:microsoft.com/office/officeart/2005/8/layout/chevron1"/>
    <dgm:cxn modelId="{4C1F4417-1D2F-4577-822A-719B7425003D}" type="presParOf" srcId="{21772D1C-A7D4-40C5-BA6C-699657108043}" destId="{53756E6C-855F-4411-9A1A-7FBDBA5DF8B0}" srcOrd="6" destOrd="0" presId="urn:microsoft.com/office/officeart/2005/8/layout/chevron1"/>
    <dgm:cxn modelId="{C90C4E74-261D-4AEA-B3B8-BA13D1D161F1}" type="presParOf" srcId="{21772D1C-A7D4-40C5-BA6C-699657108043}" destId="{B44CA081-8EDC-4BD3-B1A4-E2D17FDBF8A2}" srcOrd="7" destOrd="0" presId="urn:microsoft.com/office/officeart/2005/8/layout/chevron1"/>
    <dgm:cxn modelId="{0BA32DF8-9571-420B-B147-B7E5B6B59592}" type="presParOf" srcId="{21772D1C-A7D4-40C5-BA6C-699657108043}" destId="{22853691-A233-4549-80F6-C639547D4D7E}" srcOrd="8" destOrd="0" presId="urn:microsoft.com/office/officeart/2005/8/layout/chevron1"/>
    <dgm:cxn modelId="{D12F5E87-71D5-466D-AEC6-5D25A7C6C547}" type="presParOf" srcId="{21772D1C-A7D4-40C5-BA6C-699657108043}" destId="{2AA6FEAC-6C0F-4439-ADF0-0685A5862287}" srcOrd="9" destOrd="0" presId="urn:microsoft.com/office/officeart/2005/8/layout/chevron1"/>
    <dgm:cxn modelId="{514A9BEF-D781-4070-83C9-1179DF479C2A}" type="presParOf" srcId="{21772D1C-A7D4-40C5-BA6C-699657108043}" destId="{BF8BA117-3E92-4D65-B946-30A87E649260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</a:t>
          </a:r>
          <a:r>
            <a: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新增認養專案</a:t>
          </a:r>
          <a:r>
            <a: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endParaRPr lang="en-US" altLang="zh-TW" sz="24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1E2A2E6B-8BDC-4572-89C8-F3DE8489055C}">
      <dgm:prSet phldrT="[文字]" custT="1"/>
      <dgm:spPr/>
      <dgm:t>
        <a:bodyPr/>
        <a:lstStyle/>
        <a:p>
          <a:r>
            <a:rPr lang="zh-TW" altLang="en-US" sz="20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輸入內容</a:t>
          </a:r>
          <a:r>
            <a:rPr lang="zh-TW" altLang="en-US" sz="23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endParaRPr lang="zh-TW" altLang="en-US" sz="2300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C583FF21-AB04-4989-BF86-6F187ED406B4}">
      <dgm:prSet phldrT="[文字]" custT="1"/>
      <dgm:spPr/>
      <dgm:t>
        <a:bodyPr/>
        <a:lstStyle/>
        <a:p>
          <a:r>
            <a:rPr lang="zh-TW" altLang="en-US" sz="20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送出新增</a:t>
          </a:r>
          <a:r>
            <a:rPr lang="zh-TW" altLang="en-US" sz="23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endParaRPr lang="zh-TW" altLang="en-US" sz="2300" dirty="0"/>
        </a:p>
      </dgm:t>
    </dgm:pt>
    <dgm:pt modelId="{B1AF90F1-B799-4688-B8CF-444D73C0C16C}" type="parTrans" cxnId="{78CE8E60-A8F8-4ED8-AE7A-E9E40332E574}">
      <dgm:prSet/>
      <dgm:spPr/>
      <dgm:t>
        <a:bodyPr/>
        <a:lstStyle/>
        <a:p>
          <a:endParaRPr lang="zh-TW" altLang="en-US"/>
        </a:p>
      </dgm:t>
    </dgm:pt>
    <dgm:pt modelId="{BB8A69CA-7EED-4151-9485-8E68536324B8}" type="sibTrans" cxnId="{78CE8E60-A8F8-4ED8-AE7A-E9E40332E574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8716BD76-B2B3-4751-BD77-817C4EA9AC85}" type="pres">
      <dgm:prSet presAssocID="{1E2A2E6B-8BDC-4572-89C8-F3DE8489055C}" presName="node" presStyleLbl="node1" presStyleIdx="1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2594ED6F-D529-424B-A218-D14A0E9C1356}" type="pres">
      <dgm:prSet presAssocID="{C583FF21-AB04-4989-BF86-6F187ED406B4}" presName="node" presStyleLbl="node1" presStyleIdx="2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693CB25-D5D6-4F47-9549-8601B6B2D2F3}" type="presOf" srcId="{BE38EFB7-AFE4-41AF-BAA6-07858D24867B}" destId="{2ED5BBD6-9D04-4386-AE6A-8D66DC1FABBB}" srcOrd="0" destOrd="0" presId="urn:microsoft.com/office/officeart/2005/8/layout/process2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0BED97EC-82F5-48DC-A4AC-E7CC1CAD3ABD}" srcId="{9504239D-D03F-4C87-81E1-C5103D8E20E6}" destId="{1E2A2E6B-8BDC-4572-89C8-F3DE8489055C}" srcOrd="1" destOrd="0" parTransId="{72DC7952-7399-4F0E-A681-1E7B550F8A52}" sibTransId="{2535EE53-C727-4DD0-81D9-4CC79D323B78}"/>
    <dgm:cxn modelId="{78CE8E60-A8F8-4ED8-AE7A-E9E40332E574}" srcId="{9504239D-D03F-4C87-81E1-C5103D8E20E6}" destId="{C583FF21-AB04-4989-BF86-6F187ED406B4}" srcOrd="2" destOrd="0" parTransId="{B1AF90F1-B799-4688-B8CF-444D73C0C16C}" sibTransId="{BB8A69CA-7EED-4151-9485-8E68536324B8}"/>
    <dgm:cxn modelId="{D3C5AB91-9488-4E38-BA28-C65FB38A13EB}" type="presOf" srcId="{BE38EFB7-AFE4-41AF-BAA6-07858D24867B}" destId="{EA5D2946-AEBA-40F6-8125-15D7EDF179FD}" srcOrd="1" destOrd="0" presId="urn:microsoft.com/office/officeart/2005/8/layout/process2"/>
    <dgm:cxn modelId="{3B924CC6-D0BB-486C-91FC-D465BD992F75}" type="presOf" srcId="{C583FF21-AB04-4989-BF86-6F187ED406B4}" destId="{2594ED6F-D529-424B-A218-D14A0E9C1356}" srcOrd="0" destOrd="0" presId="urn:microsoft.com/office/officeart/2005/8/layout/process2"/>
    <dgm:cxn modelId="{E56D97B4-4E3E-4868-A550-9C16A6001900}" type="presOf" srcId="{2535EE53-C727-4DD0-81D9-4CC79D323B78}" destId="{51710067-E3EC-4893-AA43-EA384F7D9ABC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2154B343-E77A-42D4-96FE-CD5F0B03256B}" type="presOf" srcId="{1E2A2E6B-8BDC-4572-89C8-F3DE8489055C}" destId="{8716BD76-B2B3-4751-BD77-817C4EA9AC85}" srcOrd="0" destOrd="0" presId="urn:microsoft.com/office/officeart/2005/8/layout/process2"/>
    <dgm:cxn modelId="{F28B49BE-E027-4260-9302-D4C735E8314C}" type="presOf" srcId="{2535EE53-C727-4DD0-81D9-4CC79D323B78}" destId="{DF4D5601-4232-474F-A953-BEA90862EC75}" srcOrd="1" destOrd="0" presId="urn:microsoft.com/office/officeart/2005/8/layout/process2"/>
    <dgm:cxn modelId="{A1C1E092-3115-41AB-8A98-49866582FEFC}" type="presParOf" srcId="{F79FF4AB-AB47-4508-9C20-2412FC767FB9}" destId="{068E35AA-2782-44D2-B9F8-C88664E1FCE1}" srcOrd="0" destOrd="0" presId="urn:microsoft.com/office/officeart/2005/8/layout/process2"/>
    <dgm:cxn modelId="{0477E0CE-C963-4DF2-9283-7DAC4FD8B132}" type="presParOf" srcId="{F79FF4AB-AB47-4508-9C20-2412FC767FB9}" destId="{2ED5BBD6-9D04-4386-AE6A-8D66DC1FABBB}" srcOrd="1" destOrd="0" presId="urn:microsoft.com/office/officeart/2005/8/layout/process2"/>
    <dgm:cxn modelId="{F130B4F0-3D04-4F02-9B04-8A60A813C435}" type="presParOf" srcId="{2ED5BBD6-9D04-4386-AE6A-8D66DC1FABBB}" destId="{EA5D2946-AEBA-40F6-8125-15D7EDF179FD}" srcOrd="0" destOrd="0" presId="urn:microsoft.com/office/officeart/2005/8/layout/process2"/>
    <dgm:cxn modelId="{BA0B7A01-0F28-49B1-9253-822B6ED0D2AD}" type="presParOf" srcId="{F79FF4AB-AB47-4508-9C20-2412FC767FB9}" destId="{8716BD76-B2B3-4751-BD77-817C4EA9AC85}" srcOrd="2" destOrd="0" presId="urn:microsoft.com/office/officeart/2005/8/layout/process2"/>
    <dgm:cxn modelId="{C92612A1-B1E7-4231-9FE9-7F79246F3130}" type="presParOf" srcId="{F79FF4AB-AB47-4508-9C20-2412FC767FB9}" destId="{51710067-E3EC-4893-AA43-EA384F7D9ABC}" srcOrd="3" destOrd="0" presId="urn:microsoft.com/office/officeart/2005/8/layout/process2"/>
    <dgm:cxn modelId="{1C1DAB87-4F03-4D61-B69D-286A74033575}" type="presParOf" srcId="{51710067-E3EC-4893-AA43-EA384F7D9ABC}" destId="{DF4D5601-4232-474F-A953-BEA90862EC75}" srcOrd="0" destOrd="0" presId="urn:microsoft.com/office/officeart/2005/8/layout/process2"/>
    <dgm:cxn modelId="{E341EBFA-7131-4B88-AF10-43AB204797F3}" type="presParOf" srcId="{F79FF4AB-AB47-4508-9C20-2412FC767FB9}" destId="{2594ED6F-D529-424B-A218-D14A0E9C135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查看認養專案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認養單查詢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修改認養專案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123B3A2-480A-464C-AF92-806581002CA1}">
      <dgm:prSet phldrT="[文字]"/>
      <dgm:spPr>
        <a:solidFill>
          <a:schemeClr val="tx1"/>
        </a:solidFill>
      </dgm:spPr>
      <dgm:t>
        <a:bodyPr lIns="36000" tIns="36000"/>
        <a:lstStyle/>
        <a:p>
          <a:r>
            <a:rPr lang="zh-TW" altLang="en-US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新增認養專案</a:t>
          </a:r>
          <a:endParaRPr lang="zh-TW" altLang="en-US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DCF8583B-8BF3-4A4F-84AE-0366DB204DDD}" type="parTrans" cxnId="{E3CCF994-F1D8-4312-A8EB-E81037105636}">
      <dgm:prSet/>
      <dgm:spPr/>
      <dgm:t>
        <a:bodyPr/>
        <a:lstStyle/>
        <a:p>
          <a:endParaRPr lang="zh-TW" altLang="en-US"/>
        </a:p>
      </dgm:t>
    </dgm:pt>
    <dgm:pt modelId="{758F1E41-937C-4A38-8107-1D5855DBF2DA}" type="sibTrans" cxnId="{E3CCF994-F1D8-4312-A8EB-E81037105636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4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F2444FAE-5365-4446-BFF3-33462B293FFF}" type="pres">
      <dgm:prSet presAssocID="{3123B3A2-480A-464C-AF92-806581002CA1}" presName="parTxOnly" presStyleLbl="node1" presStyleIdx="2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2C00B-5380-465C-837A-EACBD2FA3FAE}" type="pres">
      <dgm:prSet presAssocID="{758F1E41-937C-4A38-8107-1D5855DBF2DA}" presName="parTxOnlySpace" presStyleCnt="0"/>
      <dgm:spPr/>
    </dgm:pt>
    <dgm:pt modelId="{D4537AC1-4BBC-494A-8830-A5D8363EE4D8}" type="pres">
      <dgm:prSet presAssocID="{115F215A-30B3-45CB-ADAC-4C88C86D9C26}" presName="parTxOnly" presStyleLbl="node1" presStyleIdx="3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58253D25-EE30-484F-9BD0-5A8979630A37}" type="presOf" srcId="{3123B3A2-480A-464C-AF92-806581002CA1}" destId="{F2444FAE-5365-4446-BFF3-33462B293FFF}" srcOrd="0" destOrd="0" presId="urn:microsoft.com/office/officeart/2005/8/layout/chevron1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E3CCF994-F1D8-4312-A8EB-E81037105636}" srcId="{79FE7BC9-31E8-462C-B6AA-952CCFF278AF}" destId="{3123B3A2-480A-464C-AF92-806581002CA1}" srcOrd="2" destOrd="0" parTransId="{DCF8583B-8BF3-4A4F-84AE-0366DB204DDD}" sibTransId="{758F1E41-937C-4A38-8107-1D5855DBF2DA}"/>
    <dgm:cxn modelId="{519A49BF-450A-4608-AF6A-59E7D6BB37E5}" type="presOf" srcId="{115F215A-30B3-45CB-ADAC-4C88C86D9C26}" destId="{D4537AC1-4BBC-494A-8830-A5D8363EE4D8}" srcOrd="0" destOrd="0" presId="urn:microsoft.com/office/officeart/2005/8/layout/chevron1"/>
    <dgm:cxn modelId="{8B8C7685-3993-4EDA-9EAF-D12A3245C933}" srcId="{79FE7BC9-31E8-462C-B6AA-952CCFF278AF}" destId="{115F215A-30B3-45CB-ADAC-4C88C86D9C26}" srcOrd="3" destOrd="0" parTransId="{C019985D-4ED1-42DA-A75C-D531105C8AF4}" sibTransId="{308138AC-3E33-4143-B0A2-B939E1F36E9A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  <dgm:cxn modelId="{7A101DD7-3185-427B-AE11-0AF215C4F9F3}" type="presParOf" srcId="{21772D1C-A7D4-40C5-BA6C-699657108043}" destId="{B4CC1F4A-AAE9-4BC8-8E1B-962A04022CBC}" srcOrd="3" destOrd="0" presId="urn:microsoft.com/office/officeart/2005/8/layout/chevron1"/>
    <dgm:cxn modelId="{4A9DC655-1480-4CCE-BAFE-B0F0C6358245}" type="presParOf" srcId="{21772D1C-A7D4-40C5-BA6C-699657108043}" destId="{F2444FAE-5365-4446-BFF3-33462B293FFF}" srcOrd="4" destOrd="0" presId="urn:microsoft.com/office/officeart/2005/8/layout/chevron1"/>
    <dgm:cxn modelId="{8A32EEA5-8FA4-4843-B2E7-C2965AFCC07D}" type="presParOf" srcId="{21772D1C-A7D4-40C5-BA6C-699657108043}" destId="{CB62C00B-5380-465C-837A-EACBD2FA3FAE}" srcOrd="5" destOrd="0" presId="urn:microsoft.com/office/officeart/2005/8/layout/chevron1"/>
    <dgm:cxn modelId="{B7A57DC2-2A5B-4C52-B715-28CADAF596E4}" type="presParOf" srcId="{21772D1C-A7D4-40C5-BA6C-699657108043}" destId="{D4537AC1-4BBC-494A-8830-A5D8363EE4D8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可以點選“查詢所有認養專案”</a:t>
          </a:r>
          <a:endParaRPr lang="en-US" altLang="zh-TW" sz="24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1E2A2E6B-8BDC-4572-89C8-F3DE8489055C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或選擇專案編號</a:t>
          </a:r>
          <a:r>
            <a:rPr lang="zh-TW" altLang="en-US" sz="23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endParaRPr lang="zh-TW" altLang="en-US" sz="2300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C583FF21-AB04-4989-BF86-6F187ED406B4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即可看到符合條件的認養單</a:t>
          </a:r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endParaRPr lang="zh-TW" altLang="en-US" sz="1400" dirty="0"/>
        </a:p>
      </dgm:t>
    </dgm:pt>
    <dgm:pt modelId="{B1AF90F1-B799-4688-B8CF-444D73C0C16C}" type="parTrans" cxnId="{78CE8E60-A8F8-4ED8-AE7A-E9E40332E574}">
      <dgm:prSet/>
      <dgm:spPr/>
      <dgm:t>
        <a:bodyPr/>
        <a:lstStyle/>
        <a:p>
          <a:endParaRPr lang="zh-TW" altLang="en-US"/>
        </a:p>
      </dgm:t>
    </dgm:pt>
    <dgm:pt modelId="{BB8A69CA-7EED-4151-9485-8E68536324B8}" type="sibTrans" cxnId="{78CE8E60-A8F8-4ED8-AE7A-E9E40332E574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8716BD76-B2B3-4751-BD77-817C4EA9AC85}" type="pres">
      <dgm:prSet presAssocID="{1E2A2E6B-8BDC-4572-89C8-F3DE8489055C}" presName="node" presStyleLbl="node1" presStyleIdx="1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2594ED6F-D529-424B-A218-D14A0E9C1356}" type="pres">
      <dgm:prSet presAssocID="{C583FF21-AB04-4989-BF86-6F187ED406B4}" presName="node" presStyleLbl="node1" presStyleIdx="2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693CB25-D5D6-4F47-9549-8601B6B2D2F3}" type="presOf" srcId="{BE38EFB7-AFE4-41AF-BAA6-07858D24867B}" destId="{2ED5BBD6-9D04-4386-AE6A-8D66DC1FABBB}" srcOrd="0" destOrd="0" presId="urn:microsoft.com/office/officeart/2005/8/layout/process2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0BED97EC-82F5-48DC-A4AC-E7CC1CAD3ABD}" srcId="{9504239D-D03F-4C87-81E1-C5103D8E20E6}" destId="{1E2A2E6B-8BDC-4572-89C8-F3DE8489055C}" srcOrd="1" destOrd="0" parTransId="{72DC7952-7399-4F0E-A681-1E7B550F8A52}" sibTransId="{2535EE53-C727-4DD0-81D9-4CC79D323B78}"/>
    <dgm:cxn modelId="{78CE8E60-A8F8-4ED8-AE7A-E9E40332E574}" srcId="{9504239D-D03F-4C87-81E1-C5103D8E20E6}" destId="{C583FF21-AB04-4989-BF86-6F187ED406B4}" srcOrd="2" destOrd="0" parTransId="{B1AF90F1-B799-4688-B8CF-444D73C0C16C}" sibTransId="{BB8A69CA-7EED-4151-9485-8E68536324B8}"/>
    <dgm:cxn modelId="{D3C5AB91-9488-4E38-BA28-C65FB38A13EB}" type="presOf" srcId="{BE38EFB7-AFE4-41AF-BAA6-07858D24867B}" destId="{EA5D2946-AEBA-40F6-8125-15D7EDF179FD}" srcOrd="1" destOrd="0" presId="urn:microsoft.com/office/officeart/2005/8/layout/process2"/>
    <dgm:cxn modelId="{3B924CC6-D0BB-486C-91FC-D465BD992F75}" type="presOf" srcId="{C583FF21-AB04-4989-BF86-6F187ED406B4}" destId="{2594ED6F-D529-424B-A218-D14A0E9C1356}" srcOrd="0" destOrd="0" presId="urn:microsoft.com/office/officeart/2005/8/layout/process2"/>
    <dgm:cxn modelId="{E56D97B4-4E3E-4868-A550-9C16A6001900}" type="presOf" srcId="{2535EE53-C727-4DD0-81D9-4CC79D323B78}" destId="{51710067-E3EC-4893-AA43-EA384F7D9ABC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2154B343-E77A-42D4-96FE-CD5F0B03256B}" type="presOf" srcId="{1E2A2E6B-8BDC-4572-89C8-F3DE8489055C}" destId="{8716BD76-B2B3-4751-BD77-817C4EA9AC85}" srcOrd="0" destOrd="0" presId="urn:microsoft.com/office/officeart/2005/8/layout/process2"/>
    <dgm:cxn modelId="{F28B49BE-E027-4260-9302-D4C735E8314C}" type="presOf" srcId="{2535EE53-C727-4DD0-81D9-4CC79D323B78}" destId="{DF4D5601-4232-474F-A953-BEA90862EC75}" srcOrd="1" destOrd="0" presId="urn:microsoft.com/office/officeart/2005/8/layout/process2"/>
    <dgm:cxn modelId="{A1C1E092-3115-41AB-8A98-49866582FEFC}" type="presParOf" srcId="{F79FF4AB-AB47-4508-9C20-2412FC767FB9}" destId="{068E35AA-2782-44D2-B9F8-C88664E1FCE1}" srcOrd="0" destOrd="0" presId="urn:microsoft.com/office/officeart/2005/8/layout/process2"/>
    <dgm:cxn modelId="{0477E0CE-C963-4DF2-9283-7DAC4FD8B132}" type="presParOf" srcId="{F79FF4AB-AB47-4508-9C20-2412FC767FB9}" destId="{2ED5BBD6-9D04-4386-AE6A-8D66DC1FABBB}" srcOrd="1" destOrd="0" presId="urn:microsoft.com/office/officeart/2005/8/layout/process2"/>
    <dgm:cxn modelId="{F130B4F0-3D04-4F02-9B04-8A60A813C435}" type="presParOf" srcId="{2ED5BBD6-9D04-4386-AE6A-8D66DC1FABBB}" destId="{EA5D2946-AEBA-40F6-8125-15D7EDF179FD}" srcOrd="0" destOrd="0" presId="urn:microsoft.com/office/officeart/2005/8/layout/process2"/>
    <dgm:cxn modelId="{BA0B7A01-0F28-49B1-9253-822B6ED0D2AD}" type="presParOf" srcId="{F79FF4AB-AB47-4508-9C20-2412FC767FB9}" destId="{8716BD76-B2B3-4751-BD77-817C4EA9AC85}" srcOrd="2" destOrd="0" presId="urn:microsoft.com/office/officeart/2005/8/layout/process2"/>
    <dgm:cxn modelId="{C92612A1-B1E7-4231-9FE9-7F79246F3130}" type="presParOf" srcId="{F79FF4AB-AB47-4508-9C20-2412FC767FB9}" destId="{51710067-E3EC-4893-AA43-EA384F7D9ABC}" srcOrd="3" destOrd="0" presId="urn:microsoft.com/office/officeart/2005/8/layout/process2"/>
    <dgm:cxn modelId="{1C1DAB87-4F03-4D61-B69D-286A74033575}" type="presParOf" srcId="{51710067-E3EC-4893-AA43-EA384F7D9ABC}" destId="{DF4D5601-4232-474F-A953-BEA90862EC75}" srcOrd="0" destOrd="0" presId="urn:microsoft.com/office/officeart/2005/8/layout/process2"/>
    <dgm:cxn modelId="{E341EBFA-7131-4B88-AF10-43AB204797F3}" type="presParOf" srcId="{F79FF4AB-AB47-4508-9C20-2412FC767FB9}" destId="{2594ED6F-D529-424B-A218-D14A0E9C1356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查看認養專案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認養單查詢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修改認養專案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123B3A2-480A-464C-AF92-806581002CA1}">
      <dgm:prSet phldrT="[文字]"/>
      <dgm:spPr>
        <a:solidFill>
          <a:schemeClr val="bg1"/>
        </a:solidFill>
      </dgm:spPr>
      <dgm:t>
        <a:bodyPr lIns="36000" tIns="36000"/>
        <a:lstStyle/>
        <a:p>
          <a:r>
            <a:rPr lang="zh-TW" altLang="en-US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新增認養專案</a:t>
          </a:r>
          <a:endParaRPr lang="zh-TW" altLang="en-US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DCF8583B-8BF3-4A4F-84AE-0366DB204DDD}" type="parTrans" cxnId="{E3CCF994-F1D8-4312-A8EB-E81037105636}">
      <dgm:prSet/>
      <dgm:spPr/>
      <dgm:t>
        <a:bodyPr/>
        <a:lstStyle/>
        <a:p>
          <a:endParaRPr lang="zh-TW" altLang="en-US"/>
        </a:p>
      </dgm:t>
    </dgm:pt>
    <dgm:pt modelId="{758F1E41-937C-4A38-8107-1D5855DBF2DA}" type="sibTrans" cxnId="{E3CCF994-F1D8-4312-A8EB-E81037105636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4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F2444FAE-5365-4446-BFF3-33462B293FFF}" type="pres">
      <dgm:prSet presAssocID="{3123B3A2-480A-464C-AF92-806581002CA1}" presName="parTxOnly" presStyleLbl="node1" presStyleIdx="2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2C00B-5380-465C-837A-EACBD2FA3FAE}" type="pres">
      <dgm:prSet presAssocID="{758F1E41-937C-4A38-8107-1D5855DBF2DA}" presName="parTxOnlySpace" presStyleCnt="0"/>
      <dgm:spPr/>
    </dgm:pt>
    <dgm:pt modelId="{D4537AC1-4BBC-494A-8830-A5D8363EE4D8}" type="pres">
      <dgm:prSet presAssocID="{115F215A-30B3-45CB-ADAC-4C88C86D9C26}" presName="parTxOnly" presStyleLbl="node1" presStyleIdx="3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58253D25-EE30-484F-9BD0-5A8979630A37}" type="presOf" srcId="{3123B3A2-480A-464C-AF92-806581002CA1}" destId="{F2444FAE-5365-4446-BFF3-33462B293FFF}" srcOrd="0" destOrd="0" presId="urn:microsoft.com/office/officeart/2005/8/layout/chevron1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E3CCF994-F1D8-4312-A8EB-E81037105636}" srcId="{79FE7BC9-31E8-462C-B6AA-952CCFF278AF}" destId="{3123B3A2-480A-464C-AF92-806581002CA1}" srcOrd="2" destOrd="0" parTransId="{DCF8583B-8BF3-4A4F-84AE-0366DB204DDD}" sibTransId="{758F1E41-937C-4A38-8107-1D5855DBF2DA}"/>
    <dgm:cxn modelId="{519A49BF-450A-4608-AF6A-59E7D6BB37E5}" type="presOf" srcId="{115F215A-30B3-45CB-ADAC-4C88C86D9C26}" destId="{D4537AC1-4BBC-494A-8830-A5D8363EE4D8}" srcOrd="0" destOrd="0" presId="urn:microsoft.com/office/officeart/2005/8/layout/chevron1"/>
    <dgm:cxn modelId="{8B8C7685-3993-4EDA-9EAF-D12A3245C933}" srcId="{79FE7BC9-31E8-462C-B6AA-952CCFF278AF}" destId="{115F215A-30B3-45CB-ADAC-4C88C86D9C26}" srcOrd="3" destOrd="0" parTransId="{C019985D-4ED1-42DA-A75C-D531105C8AF4}" sibTransId="{308138AC-3E33-4143-B0A2-B939E1F36E9A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  <dgm:cxn modelId="{7A101DD7-3185-427B-AE11-0AF215C4F9F3}" type="presParOf" srcId="{21772D1C-A7D4-40C5-BA6C-699657108043}" destId="{B4CC1F4A-AAE9-4BC8-8E1B-962A04022CBC}" srcOrd="3" destOrd="0" presId="urn:microsoft.com/office/officeart/2005/8/layout/chevron1"/>
    <dgm:cxn modelId="{4A9DC655-1480-4CCE-BAFE-B0F0C6358245}" type="presParOf" srcId="{21772D1C-A7D4-40C5-BA6C-699657108043}" destId="{F2444FAE-5365-4446-BFF3-33462B293FFF}" srcOrd="4" destOrd="0" presId="urn:microsoft.com/office/officeart/2005/8/layout/chevron1"/>
    <dgm:cxn modelId="{8A32EEA5-8FA4-4843-B2E7-C2965AFCC07D}" type="presParOf" srcId="{21772D1C-A7D4-40C5-BA6C-699657108043}" destId="{CB62C00B-5380-465C-837A-EACBD2FA3FAE}" srcOrd="5" destOrd="0" presId="urn:microsoft.com/office/officeart/2005/8/layout/chevron1"/>
    <dgm:cxn modelId="{B7A57DC2-2A5B-4C52-B715-28CADAF596E4}" type="presParOf" srcId="{21772D1C-A7D4-40C5-BA6C-699657108043}" destId="{D4537AC1-4BBC-494A-8830-A5D8363EE4D8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查看募資專案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捐款明細查詢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修改募資專案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123B3A2-480A-464C-AF92-806581002CA1}">
      <dgm:prSet phldrT="[文字]"/>
      <dgm:spPr>
        <a:solidFill>
          <a:schemeClr val="bg1"/>
        </a:solidFill>
      </dgm:spPr>
      <dgm:t>
        <a:bodyPr lIns="36000" tIns="36000"/>
        <a:lstStyle/>
        <a:p>
          <a:r>
            <a:rPr lang="zh-TW" altLang="en-US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新增募資專案</a:t>
          </a:r>
          <a:endParaRPr lang="zh-TW" altLang="en-US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DCF8583B-8BF3-4A4F-84AE-0366DB204DDD}" type="parTrans" cxnId="{E3CCF994-F1D8-4312-A8EB-E81037105636}">
      <dgm:prSet/>
      <dgm:spPr/>
      <dgm:t>
        <a:bodyPr/>
        <a:lstStyle/>
        <a:p>
          <a:endParaRPr lang="zh-TW" altLang="en-US"/>
        </a:p>
      </dgm:t>
    </dgm:pt>
    <dgm:pt modelId="{758F1E41-937C-4A38-8107-1D5855DBF2DA}" type="sibTrans" cxnId="{E3CCF994-F1D8-4312-A8EB-E81037105636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4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F2444FAE-5365-4446-BFF3-33462B293FFF}" type="pres">
      <dgm:prSet presAssocID="{3123B3A2-480A-464C-AF92-806581002CA1}" presName="parTxOnly" presStyleLbl="node1" presStyleIdx="2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2C00B-5380-465C-837A-EACBD2FA3FAE}" type="pres">
      <dgm:prSet presAssocID="{758F1E41-937C-4A38-8107-1D5855DBF2DA}" presName="parTxOnlySpace" presStyleCnt="0"/>
      <dgm:spPr/>
    </dgm:pt>
    <dgm:pt modelId="{D4537AC1-4BBC-494A-8830-A5D8363EE4D8}" type="pres">
      <dgm:prSet presAssocID="{115F215A-30B3-45CB-ADAC-4C88C86D9C26}" presName="parTxOnly" presStyleLbl="node1" presStyleIdx="3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58253D25-EE30-484F-9BD0-5A8979630A37}" type="presOf" srcId="{3123B3A2-480A-464C-AF92-806581002CA1}" destId="{F2444FAE-5365-4446-BFF3-33462B293FFF}" srcOrd="0" destOrd="0" presId="urn:microsoft.com/office/officeart/2005/8/layout/chevron1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E3CCF994-F1D8-4312-A8EB-E81037105636}" srcId="{79FE7BC9-31E8-462C-B6AA-952CCFF278AF}" destId="{3123B3A2-480A-464C-AF92-806581002CA1}" srcOrd="2" destOrd="0" parTransId="{DCF8583B-8BF3-4A4F-84AE-0366DB204DDD}" sibTransId="{758F1E41-937C-4A38-8107-1D5855DBF2DA}"/>
    <dgm:cxn modelId="{519A49BF-450A-4608-AF6A-59E7D6BB37E5}" type="presOf" srcId="{115F215A-30B3-45CB-ADAC-4C88C86D9C26}" destId="{D4537AC1-4BBC-494A-8830-A5D8363EE4D8}" srcOrd="0" destOrd="0" presId="urn:microsoft.com/office/officeart/2005/8/layout/chevron1"/>
    <dgm:cxn modelId="{8B8C7685-3993-4EDA-9EAF-D12A3245C933}" srcId="{79FE7BC9-31E8-462C-B6AA-952CCFF278AF}" destId="{115F215A-30B3-45CB-ADAC-4C88C86D9C26}" srcOrd="3" destOrd="0" parTransId="{C019985D-4ED1-42DA-A75C-D531105C8AF4}" sibTransId="{308138AC-3E33-4143-B0A2-B939E1F36E9A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  <dgm:cxn modelId="{7A101DD7-3185-427B-AE11-0AF215C4F9F3}" type="presParOf" srcId="{21772D1C-A7D4-40C5-BA6C-699657108043}" destId="{B4CC1F4A-AAE9-4BC8-8E1B-962A04022CBC}" srcOrd="3" destOrd="0" presId="urn:microsoft.com/office/officeart/2005/8/layout/chevron1"/>
    <dgm:cxn modelId="{4A9DC655-1480-4CCE-BAFE-B0F0C6358245}" type="presParOf" srcId="{21772D1C-A7D4-40C5-BA6C-699657108043}" destId="{F2444FAE-5365-4446-BFF3-33462B293FFF}" srcOrd="4" destOrd="0" presId="urn:microsoft.com/office/officeart/2005/8/layout/chevron1"/>
    <dgm:cxn modelId="{8A32EEA5-8FA4-4843-B2E7-C2965AFCC07D}" type="presParOf" srcId="{21772D1C-A7D4-40C5-BA6C-699657108043}" destId="{CB62C00B-5380-465C-837A-EACBD2FA3FAE}" srcOrd="5" destOrd="0" presId="urn:microsoft.com/office/officeart/2005/8/layout/chevron1"/>
    <dgm:cxn modelId="{B7A57DC2-2A5B-4C52-B715-28CADAF596E4}" type="presParOf" srcId="{21772D1C-A7D4-40C5-BA6C-699657108043}" destId="{D4537AC1-4BBC-494A-8830-A5D8363EE4D8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</a:t>
          </a:r>
          <a:r>
            <a: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募資專區</a:t>
          </a:r>
          <a:r>
            <a: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可以點選“查詢所有認養專案”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即可看到符合條件的募資專案　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C583FF21-AB04-4989-BF86-6F187ED406B4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或“選擇專案編號”或 “選擇園地會員”　</a:t>
          </a:r>
          <a:endParaRPr lang="zh-TW" altLang="en-US" dirty="0"/>
        </a:p>
      </dgm:t>
    </dgm:pt>
    <dgm:pt modelId="{B1AF90F1-B799-4688-B8CF-444D73C0C16C}" type="parTrans" cxnId="{78CE8E60-A8F8-4ED8-AE7A-E9E40332E574}">
      <dgm:prSet/>
      <dgm:spPr/>
      <dgm:t>
        <a:bodyPr/>
        <a:lstStyle/>
        <a:p>
          <a:endParaRPr lang="zh-TW" altLang="en-US"/>
        </a:p>
      </dgm:t>
    </dgm:pt>
    <dgm:pt modelId="{BB8A69CA-7EED-4151-9485-8E68536324B8}" type="sibTrans" cxnId="{78CE8E60-A8F8-4ED8-AE7A-E9E40332E574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8716BD76-B2B3-4751-BD77-817C4EA9AC85}" type="pres">
      <dgm:prSet presAssocID="{1E2A2E6B-8BDC-4572-89C8-F3DE8489055C}" presName="node" presStyleLbl="node1" presStyleIdx="1" presStyleCnt="4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2594ED6F-D529-424B-A218-D14A0E9C1356}" type="pres">
      <dgm:prSet presAssocID="{C583FF21-AB04-4989-BF86-6F187ED406B4}" presName="node" presStyleLbl="node1" presStyleIdx="2" presStyleCnt="4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A56CB12-CF82-495C-9900-965278275697}" type="pres">
      <dgm:prSet presAssocID="{BB8A69CA-7EED-4151-9485-8E68536324B8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580C45A5-C795-4539-8DEE-E346F0E16FFA}" type="pres">
      <dgm:prSet presAssocID="{BB8A69CA-7EED-4151-9485-8E68536324B8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693CB25-D5D6-4F47-9549-8601B6B2D2F3}" type="presOf" srcId="{BE38EFB7-AFE4-41AF-BAA6-07858D24867B}" destId="{2ED5BBD6-9D04-4386-AE6A-8D66DC1FABBB}" srcOrd="0" destOrd="0" presId="urn:microsoft.com/office/officeart/2005/8/layout/process2"/>
    <dgm:cxn modelId="{A5147CFD-253C-4F75-93C7-E866020BE03B}" srcId="{9504239D-D03F-4C87-81E1-C5103D8E20E6}" destId="{33E2BAA7-EC85-430A-93AB-1B4E70095517}" srcOrd="3" destOrd="0" parTransId="{A6CF104E-AA0B-4F0C-B60B-8BD1785E10AF}" sibTransId="{0BE73312-3124-4B6D-ADBC-34949B6EF2CD}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0BED97EC-82F5-48DC-A4AC-E7CC1CAD3ABD}" srcId="{9504239D-D03F-4C87-81E1-C5103D8E20E6}" destId="{1E2A2E6B-8BDC-4572-89C8-F3DE8489055C}" srcOrd="1" destOrd="0" parTransId="{72DC7952-7399-4F0E-A681-1E7B550F8A52}" sibTransId="{2535EE53-C727-4DD0-81D9-4CC79D323B78}"/>
    <dgm:cxn modelId="{78CE8E60-A8F8-4ED8-AE7A-E9E40332E574}" srcId="{9504239D-D03F-4C87-81E1-C5103D8E20E6}" destId="{C583FF21-AB04-4989-BF86-6F187ED406B4}" srcOrd="2" destOrd="0" parTransId="{B1AF90F1-B799-4688-B8CF-444D73C0C16C}" sibTransId="{BB8A69CA-7EED-4151-9485-8E68536324B8}"/>
    <dgm:cxn modelId="{D3C5AB91-9488-4E38-BA28-C65FB38A13EB}" type="presOf" srcId="{BE38EFB7-AFE4-41AF-BAA6-07858D24867B}" destId="{EA5D2946-AEBA-40F6-8125-15D7EDF179FD}" srcOrd="1" destOrd="0" presId="urn:microsoft.com/office/officeart/2005/8/layout/process2"/>
    <dgm:cxn modelId="{78DD18BD-5637-4FA7-A8F8-8944BE8E166C}" type="presOf" srcId="{BB8A69CA-7EED-4151-9485-8E68536324B8}" destId="{580C45A5-C795-4539-8DEE-E346F0E16FFA}" srcOrd="1" destOrd="0" presId="urn:microsoft.com/office/officeart/2005/8/layout/process2"/>
    <dgm:cxn modelId="{56A4138A-AFE6-4696-BB92-C54967B19CEA}" type="presOf" srcId="{BB8A69CA-7EED-4151-9485-8E68536324B8}" destId="{0A56CB12-CF82-495C-9900-965278275697}" srcOrd="0" destOrd="0" presId="urn:microsoft.com/office/officeart/2005/8/layout/process2"/>
    <dgm:cxn modelId="{3B924CC6-D0BB-486C-91FC-D465BD992F75}" type="presOf" srcId="{C583FF21-AB04-4989-BF86-6F187ED406B4}" destId="{2594ED6F-D529-424B-A218-D14A0E9C1356}" srcOrd="0" destOrd="0" presId="urn:microsoft.com/office/officeart/2005/8/layout/process2"/>
    <dgm:cxn modelId="{E56D97B4-4E3E-4868-A550-9C16A6001900}" type="presOf" srcId="{2535EE53-C727-4DD0-81D9-4CC79D323B78}" destId="{51710067-E3EC-4893-AA43-EA384F7D9ABC}" srcOrd="0" destOrd="0" presId="urn:microsoft.com/office/officeart/2005/8/layout/process2"/>
    <dgm:cxn modelId="{1B07F33C-34C5-4D98-847C-7080DB8747F4}" type="presOf" srcId="{33E2BAA7-EC85-430A-93AB-1B4E70095517}" destId="{699244F3-AD4C-448C-B11B-8A4B2C8DEEB3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2154B343-E77A-42D4-96FE-CD5F0B03256B}" type="presOf" srcId="{1E2A2E6B-8BDC-4572-89C8-F3DE8489055C}" destId="{8716BD76-B2B3-4751-BD77-817C4EA9AC85}" srcOrd="0" destOrd="0" presId="urn:microsoft.com/office/officeart/2005/8/layout/process2"/>
    <dgm:cxn modelId="{F28B49BE-E027-4260-9302-D4C735E8314C}" type="presOf" srcId="{2535EE53-C727-4DD0-81D9-4CC79D323B78}" destId="{DF4D5601-4232-474F-A953-BEA90862EC75}" srcOrd="1" destOrd="0" presId="urn:microsoft.com/office/officeart/2005/8/layout/process2"/>
    <dgm:cxn modelId="{A1C1E092-3115-41AB-8A98-49866582FEFC}" type="presParOf" srcId="{F79FF4AB-AB47-4508-9C20-2412FC767FB9}" destId="{068E35AA-2782-44D2-B9F8-C88664E1FCE1}" srcOrd="0" destOrd="0" presId="urn:microsoft.com/office/officeart/2005/8/layout/process2"/>
    <dgm:cxn modelId="{0477E0CE-C963-4DF2-9283-7DAC4FD8B132}" type="presParOf" srcId="{F79FF4AB-AB47-4508-9C20-2412FC767FB9}" destId="{2ED5BBD6-9D04-4386-AE6A-8D66DC1FABBB}" srcOrd="1" destOrd="0" presId="urn:microsoft.com/office/officeart/2005/8/layout/process2"/>
    <dgm:cxn modelId="{F130B4F0-3D04-4F02-9B04-8A60A813C435}" type="presParOf" srcId="{2ED5BBD6-9D04-4386-AE6A-8D66DC1FABBB}" destId="{EA5D2946-AEBA-40F6-8125-15D7EDF179FD}" srcOrd="0" destOrd="0" presId="urn:microsoft.com/office/officeart/2005/8/layout/process2"/>
    <dgm:cxn modelId="{BA0B7A01-0F28-49B1-9253-822B6ED0D2AD}" type="presParOf" srcId="{F79FF4AB-AB47-4508-9C20-2412FC767FB9}" destId="{8716BD76-B2B3-4751-BD77-817C4EA9AC85}" srcOrd="2" destOrd="0" presId="urn:microsoft.com/office/officeart/2005/8/layout/process2"/>
    <dgm:cxn modelId="{C92612A1-B1E7-4231-9FE9-7F79246F3130}" type="presParOf" srcId="{F79FF4AB-AB47-4508-9C20-2412FC767FB9}" destId="{51710067-E3EC-4893-AA43-EA384F7D9ABC}" srcOrd="3" destOrd="0" presId="urn:microsoft.com/office/officeart/2005/8/layout/process2"/>
    <dgm:cxn modelId="{1C1DAB87-4F03-4D61-B69D-286A74033575}" type="presParOf" srcId="{51710067-E3EC-4893-AA43-EA384F7D9ABC}" destId="{DF4D5601-4232-474F-A953-BEA90862EC75}" srcOrd="0" destOrd="0" presId="urn:microsoft.com/office/officeart/2005/8/layout/process2"/>
    <dgm:cxn modelId="{E341EBFA-7131-4B88-AF10-43AB204797F3}" type="presParOf" srcId="{F79FF4AB-AB47-4508-9C20-2412FC767FB9}" destId="{2594ED6F-D529-424B-A218-D14A0E9C1356}" srcOrd="4" destOrd="0" presId="urn:microsoft.com/office/officeart/2005/8/layout/process2"/>
    <dgm:cxn modelId="{B038C39C-6230-4433-9D21-450EA765F8BD}" type="presParOf" srcId="{F79FF4AB-AB47-4508-9C20-2412FC767FB9}" destId="{0A56CB12-CF82-495C-9900-965278275697}" srcOrd="5" destOrd="0" presId="urn:microsoft.com/office/officeart/2005/8/layout/process2"/>
    <dgm:cxn modelId="{620359B4-DD1B-4088-B7DE-7D62662F41A1}" type="presParOf" srcId="{0A56CB12-CF82-495C-9900-965278275697}" destId="{580C45A5-C795-4539-8DEE-E346F0E16FFA}" srcOrd="0" destOrd="0" presId="urn:microsoft.com/office/officeart/2005/8/layout/process2"/>
    <dgm:cxn modelId="{7760114A-D3F4-4FA5-B2CF-37B708C83F5B}" type="presParOf" srcId="{F79FF4AB-AB47-4508-9C20-2412FC767FB9}" destId="{699244F3-AD4C-448C-B11B-8A4B2C8DEEB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查看募資專案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捐款明細查詢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修改募資專案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123B3A2-480A-464C-AF92-806581002CA1}">
      <dgm:prSet phldrT="[文字]"/>
      <dgm:spPr>
        <a:solidFill>
          <a:schemeClr val="bg1"/>
        </a:solidFill>
      </dgm:spPr>
      <dgm:t>
        <a:bodyPr lIns="36000" tIns="36000"/>
        <a:lstStyle/>
        <a:p>
          <a:r>
            <a:rPr lang="zh-TW" altLang="en-US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新增募資專案</a:t>
          </a:r>
          <a:endParaRPr lang="zh-TW" altLang="en-US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DCF8583B-8BF3-4A4F-84AE-0366DB204DDD}" type="parTrans" cxnId="{E3CCF994-F1D8-4312-A8EB-E81037105636}">
      <dgm:prSet/>
      <dgm:spPr/>
      <dgm:t>
        <a:bodyPr/>
        <a:lstStyle/>
        <a:p>
          <a:endParaRPr lang="zh-TW" altLang="en-US"/>
        </a:p>
      </dgm:t>
    </dgm:pt>
    <dgm:pt modelId="{758F1E41-937C-4A38-8107-1D5855DBF2DA}" type="sibTrans" cxnId="{E3CCF994-F1D8-4312-A8EB-E81037105636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4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F2444FAE-5365-4446-BFF3-33462B293FFF}" type="pres">
      <dgm:prSet presAssocID="{3123B3A2-480A-464C-AF92-806581002CA1}" presName="parTxOnly" presStyleLbl="node1" presStyleIdx="2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2C00B-5380-465C-837A-EACBD2FA3FAE}" type="pres">
      <dgm:prSet presAssocID="{758F1E41-937C-4A38-8107-1D5855DBF2DA}" presName="parTxOnlySpace" presStyleCnt="0"/>
      <dgm:spPr/>
    </dgm:pt>
    <dgm:pt modelId="{D4537AC1-4BBC-494A-8830-A5D8363EE4D8}" type="pres">
      <dgm:prSet presAssocID="{115F215A-30B3-45CB-ADAC-4C88C86D9C26}" presName="parTxOnly" presStyleLbl="node1" presStyleIdx="3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58253D25-EE30-484F-9BD0-5A8979630A37}" type="presOf" srcId="{3123B3A2-480A-464C-AF92-806581002CA1}" destId="{F2444FAE-5365-4446-BFF3-33462B293FFF}" srcOrd="0" destOrd="0" presId="urn:microsoft.com/office/officeart/2005/8/layout/chevron1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E3CCF994-F1D8-4312-A8EB-E81037105636}" srcId="{79FE7BC9-31E8-462C-B6AA-952CCFF278AF}" destId="{3123B3A2-480A-464C-AF92-806581002CA1}" srcOrd="2" destOrd="0" parTransId="{DCF8583B-8BF3-4A4F-84AE-0366DB204DDD}" sibTransId="{758F1E41-937C-4A38-8107-1D5855DBF2DA}"/>
    <dgm:cxn modelId="{519A49BF-450A-4608-AF6A-59E7D6BB37E5}" type="presOf" srcId="{115F215A-30B3-45CB-ADAC-4C88C86D9C26}" destId="{D4537AC1-4BBC-494A-8830-A5D8363EE4D8}" srcOrd="0" destOrd="0" presId="urn:microsoft.com/office/officeart/2005/8/layout/chevron1"/>
    <dgm:cxn modelId="{8B8C7685-3993-4EDA-9EAF-D12A3245C933}" srcId="{79FE7BC9-31E8-462C-B6AA-952CCFF278AF}" destId="{115F215A-30B3-45CB-ADAC-4C88C86D9C26}" srcOrd="3" destOrd="0" parTransId="{C019985D-4ED1-42DA-A75C-D531105C8AF4}" sibTransId="{308138AC-3E33-4143-B0A2-B939E1F36E9A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  <dgm:cxn modelId="{7A101DD7-3185-427B-AE11-0AF215C4F9F3}" type="presParOf" srcId="{21772D1C-A7D4-40C5-BA6C-699657108043}" destId="{B4CC1F4A-AAE9-4BC8-8E1B-962A04022CBC}" srcOrd="3" destOrd="0" presId="urn:microsoft.com/office/officeart/2005/8/layout/chevron1"/>
    <dgm:cxn modelId="{4A9DC655-1480-4CCE-BAFE-B0F0C6358245}" type="presParOf" srcId="{21772D1C-A7D4-40C5-BA6C-699657108043}" destId="{F2444FAE-5365-4446-BFF3-33462B293FFF}" srcOrd="4" destOrd="0" presId="urn:microsoft.com/office/officeart/2005/8/layout/chevron1"/>
    <dgm:cxn modelId="{8A32EEA5-8FA4-4843-B2E7-C2965AFCC07D}" type="presParOf" srcId="{21772D1C-A7D4-40C5-BA6C-699657108043}" destId="{CB62C00B-5380-465C-837A-EACBD2FA3FAE}" srcOrd="5" destOrd="0" presId="urn:microsoft.com/office/officeart/2005/8/layout/chevron1"/>
    <dgm:cxn modelId="{B7A57DC2-2A5B-4C52-B715-28CADAF596E4}" type="presParOf" srcId="{21772D1C-A7D4-40C5-BA6C-699657108043}" destId="{D4537AC1-4BBC-494A-8830-A5D8363EE4D8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</a:t>
          </a:r>
          <a:r>
            <a: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募資專區</a:t>
          </a:r>
          <a:r>
            <a: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可以點選“查詢所有認養專案”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即可看到符合條件的募資專案　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C583FF21-AB04-4989-BF86-6F187ED406B4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或“選擇專案編號”或 “選擇園地會員”　</a:t>
          </a:r>
          <a:endParaRPr lang="zh-TW" altLang="en-US" dirty="0"/>
        </a:p>
      </dgm:t>
    </dgm:pt>
    <dgm:pt modelId="{B1AF90F1-B799-4688-B8CF-444D73C0C16C}" type="parTrans" cxnId="{78CE8E60-A8F8-4ED8-AE7A-E9E40332E574}">
      <dgm:prSet/>
      <dgm:spPr/>
      <dgm:t>
        <a:bodyPr/>
        <a:lstStyle/>
        <a:p>
          <a:endParaRPr lang="zh-TW" altLang="en-US"/>
        </a:p>
      </dgm:t>
    </dgm:pt>
    <dgm:pt modelId="{BB8A69CA-7EED-4151-9485-8E68536324B8}" type="sibTrans" cxnId="{78CE8E60-A8F8-4ED8-AE7A-E9E40332E574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4" custLinFactNeighborX="-16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8716BD76-B2B3-4751-BD77-817C4EA9AC85}" type="pres">
      <dgm:prSet presAssocID="{1E2A2E6B-8BDC-4572-89C8-F3DE8489055C}" presName="node" presStyleLbl="node1" presStyleIdx="1" presStyleCnt="4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2594ED6F-D529-424B-A218-D14A0E9C1356}" type="pres">
      <dgm:prSet presAssocID="{C583FF21-AB04-4989-BF86-6F187ED406B4}" presName="node" presStyleLbl="node1" presStyleIdx="2" presStyleCnt="4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A56CB12-CF82-495C-9900-965278275697}" type="pres">
      <dgm:prSet presAssocID="{BB8A69CA-7EED-4151-9485-8E68536324B8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580C45A5-C795-4539-8DEE-E346F0E16FFA}" type="pres">
      <dgm:prSet presAssocID="{BB8A69CA-7EED-4151-9485-8E68536324B8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693CB25-D5D6-4F47-9549-8601B6B2D2F3}" type="presOf" srcId="{BE38EFB7-AFE4-41AF-BAA6-07858D24867B}" destId="{2ED5BBD6-9D04-4386-AE6A-8D66DC1FABBB}" srcOrd="0" destOrd="0" presId="urn:microsoft.com/office/officeart/2005/8/layout/process2"/>
    <dgm:cxn modelId="{A5147CFD-253C-4F75-93C7-E866020BE03B}" srcId="{9504239D-D03F-4C87-81E1-C5103D8E20E6}" destId="{33E2BAA7-EC85-430A-93AB-1B4E70095517}" srcOrd="3" destOrd="0" parTransId="{A6CF104E-AA0B-4F0C-B60B-8BD1785E10AF}" sibTransId="{0BE73312-3124-4B6D-ADBC-34949B6EF2CD}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0BED97EC-82F5-48DC-A4AC-E7CC1CAD3ABD}" srcId="{9504239D-D03F-4C87-81E1-C5103D8E20E6}" destId="{1E2A2E6B-8BDC-4572-89C8-F3DE8489055C}" srcOrd="1" destOrd="0" parTransId="{72DC7952-7399-4F0E-A681-1E7B550F8A52}" sibTransId="{2535EE53-C727-4DD0-81D9-4CC79D323B78}"/>
    <dgm:cxn modelId="{78CE8E60-A8F8-4ED8-AE7A-E9E40332E574}" srcId="{9504239D-D03F-4C87-81E1-C5103D8E20E6}" destId="{C583FF21-AB04-4989-BF86-6F187ED406B4}" srcOrd="2" destOrd="0" parTransId="{B1AF90F1-B799-4688-B8CF-444D73C0C16C}" sibTransId="{BB8A69CA-7EED-4151-9485-8E68536324B8}"/>
    <dgm:cxn modelId="{D3C5AB91-9488-4E38-BA28-C65FB38A13EB}" type="presOf" srcId="{BE38EFB7-AFE4-41AF-BAA6-07858D24867B}" destId="{EA5D2946-AEBA-40F6-8125-15D7EDF179FD}" srcOrd="1" destOrd="0" presId="urn:microsoft.com/office/officeart/2005/8/layout/process2"/>
    <dgm:cxn modelId="{78DD18BD-5637-4FA7-A8F8-8944BE8E166C}" type="presOf" srcId="{BB8A69CA-7EED-4151-9485-8E68536324B8}" destId="{580C45A5-C795-4539-8DEE-E346F0E16FFA}" srcOrd="1" destOrd="0" presId="urn:microsoft.com/office/officeart/2005/8/layout/process2"/>
    <dgm:cxn modelId="{56A4138A-AFE6-4696-BB92-C54967B19CEA}" type="presOf" srcId="{BB8A69CA-7EED-4151-9485-8E68536324B8}" destId="{0A56CB12-CF82-495C-9900-965278275697}" srcOrd="0" destOrd="0" presId="urn:microsoft.com/office/officeart/2005/8/layout/process2"/>
    <dgm:cxn modelId="{3B924CC6-D0BB-486C-91FC-D465BD992F75}" type="presOf" srcId="{C583FF21-AB04-4989-BF86-6F187ED406B4}" destId="{2594ED6F-D529-424B-A218-D14A0E9C1356}" srcOrd="0" destOrd="0" presId="urn:microsoft.com/office/officeart/2005/8/layout/process2"/>
    <dgm:cxn modelId="{E56D97B4-4E3E-4868-A550-9C16A6001900}" type="presOf" srcId="{2535EE53-C727-4DD0-81D9-4CC79D323B78}" destId="{51710067-E3EC-4893-AA43-EA384F7D9ABC}" srcOrd="0" destOrd="0" presId="urn:microsoft.com/office/officeart/2005/8/layout/process2"/>
    <dgm:cxn modelId="{1B07F33C-34C5-4D98-847C-7080DB8747F4}" type="presOf" srcId="{33E2BAA7-EC85-430A-93AB-1B4E70095517}" destId="{699244F3-AD4C-448C-B11B-8A4B2C8DEEB3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2154B343-E77A-42D4-96FE-CD5F0B03256B}" type="presOf" srcId="{1E2A2E6B-8BDC-4572-89C8-F3DE8489055C}" destId="{8716BD76-B2B3-4751-BD77-817C4EA9AC85}" srcOrd="0" destOrd="0" presId="urn:microsoft.com/office/officeart/2005/8/layout/process2"/>
    <dgm:cxn modelId="{F28B49BE-E027-4260-9302-D4C735E8314C}" type="presOf" srcId="{2535EE53-C727-4DD0-81D9-4CC79D323B78}" destId="{DF4D5601-4232-474F-A953-BEA90862EC75}" srcOrd="1" destOrd="0" presId="urn:microsoft.com/office/officeart/2005/8/layout/process2"/>
    <dgm:cxn modelId="{A1C1E092-3115-41AB-8A98-49866582FEFC}" type="presParOf" srcId="{F79FF4AB-AB47-4508-9C20-2412FC767FB9}" destId="{068E35AA-2782-44D2-B9F8-C88664E1FCE1}" srcOrd="0" destOrd="0" presId="urn:microsoft.com/office/officeart/2005/8/layout/process2"/>
    <dgm:cxn modelId="{0477E0CE-C963-4DF2-9283-7DAC4FD8B132}" type="presParOf" srcId="{F79FF4AB-AB47-4508-9C20-2412FC767FB9}" destId="{2ED5BBD6-9D04-4386-AE6A-8D66DC1FABBB}" srcOrd="1" destOrd="0" presId="urn:microsoft.com/office/officeart/2005/8/layout/process2"/>
    <dgm:cxn modelId="{F130B4F0-3D04-4F02-9B04-8A60A813C435}" type="presParOf" srcId="{2ED5BBD6-9D04-4386-AE6A-8D66DC1FABBB}" destId="{EA5D2946-AEBA-40F6-8125-15D7EDF179FD}" srcOrd="0" destOrd="0" presId="urn:microsoft.com/office/officeart/2005/8/layout/process2"/>
    <dgm:cxn modelId="{BA0B7A01-0F28-49B1-9253-822B6ED0D2AD}" type="presParOf" srcId="{F79FF4AB-AB47-4508-9C20-2412FC767FB9}" destId="{8716BD76-B2B3-4751-BD77-817C4EA9AC85}" srcOrd="2" destOrd="0" presId="urn:microsoft.com/office/officeart/2005/8/layout/process2"/>
    <dgm:cxn modelId="{C92612A1-B1E7-4231-9FE9-7F79246F3130}" type="presParOf" srcId="{F79FF4AB-AB47-4508-9C20-2412FC767FB9}" destId="{51710067-E3EC-4893-AA43-EA384F7D9ABC}" srcOrd="3" destOrd="0" presId="urn:microsoft.com/office/officeart/2005/8/layout/process2"/>
    <dgm:cxn modelId="{1C1DAB87-4F03-4D61-B69D-286A74033575}" type="presParOf" srcId="{51710067-E3EC-4893-AA43-EA384F7D9ABC}" destId="{DF4D5601-4232-474F-A953-BEA90862EC75}" srcOrd="0" destOrd="0" presId="urn:microsoft.com/office/officeart/2005/8/layout/process2"/>
    <dgm:cxn modelId="{E341EBFA-7131-4B88-AF10-43AB204797F3}" type="presParOf" srcId="{F79FF4AB-AB47-4508-9C20-2412FC767FB9}" destId="{2594ED6F-D529-424B-A218-D14A0E9C1356}" srcOrd="4" destOrd="0" presId="urn:microsoft.com/office/officeart/2005/8/layout/process2"/>
    <dgm:cxn modelId="{B038C39C-6230-4433-9D21-450EA765F8BD}" type="presParOf" srcId="{F79FF4AB-AB47-4508-9C20-2412FC767FB9}" destId="{0A56CB12-CF82-495C-9900-965278275697}" srcOrd="5" destOrd="0" presId="urn:microsoft.com/office/officeart/2005/8/layout/process2"/>
    <dgm:cxn modelId="{620359B4-DD1B-4088-B7DE-7D62662F41A1}" type="presParOf" srcId="{0A56CB12-CF82-495C-9900-965278275697}" destId="{580C45A5-C795-4539-8DEE-E346F0E16FFA}" srcOrd="0" destOrd="0" presId="urn:microsoft.com/office/officeart/2005/8/layout/process2"/>
    <dgm:cxn modelId="{7760114A-D3F4-4FA5-B2CF-37B708C83F5B}" type="presParOf" srcId="{F79FF4AB-AB47-4508-9C20-2412FC767FB9}" destId="{699244F3-AD4C-448C-B11B-8A4B2C8DEEB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查看募資專案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捐款明細查詢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修改募資專案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123B3A2-480A-464C-AF92-806581002CA1}">
      <dgm:prSet phldrT="[文字]"/>
      <dgm:spPr>
        <a:solidFill>
          <a:schemeClr val="bg1"/>
        </a:solidFill>
      </dgm:spPr>
      <dgm:t>
        <a:bodyPr lIns="36000" tIns="36000"/>
        <a:lstStyle/>
        <a:p>
          <a:r>
            <a:rPr lang="zh-TW" altLang="en-US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新增募資專案</a:t>
          </a:r>
          <a:endParaRPr lang="zh-TW" altLang="en-US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DCF8583B-8BF3-4A4F-84AE-0366DB204DDD}" type="parTrans" cxnId="{E3CCF994-F1D8-4312-A8EB-E81037105636}">
      <dgm:prSet/>
      <dgm:spPr/>
      <dgm:t>
        <a:bodyPr/>
        <a:lstStyle/>
        <a:p>
          <a:endParaRPr lang="zh-TW" altLang="en-US"/>
        </a:p>
      </dgm:t>
    </dgm:pt>
    <dgm:pt modelId="{758F1E41-937C-4A38-8107-1D5855DBF2DA}" type="sibTrans" cxnId="{E3CCF994-F1D8-4312-A8EB-E81037105636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4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F2444FAE-5365-4446-BFF3-33462B293FFF}" type="pres">
      <dgm:prSet presAssocID="{3123B3A2-480A-464C-AF92-806581002CA1}" presName="parTxOnly" presStyleLbl="node1" presStyleIdx="2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2C00B-5380-465C-837A-EACBD2FA3FAE}" type="pres">
      <dgm:prSet presAssocID="{758F1E41-937C-4A38-8107-1D5855DBF2DA}" presName="parTxOnlySpace" presStyleCnt="0"/>
      <dgm:spPr/>
    </dgm:pt>
    <dgm:pt modelId="{D4537AC1-4BBC-494A-8830-A5D8363EE4D8}" type="pres">
      <dgm:prSet presAssocID="{115F215A-30B3-45CB-ADAC-4C88C86D9C26}" presName="parTxOnly" presStyleLbl="node1" presStyleIdx="3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58253D25-EE30-484F-9BD0-5A8979630A37}" type="presOf" srcId="{3123B3A2-480A-464C-AF92-806581002CA1}" destId="{F2444FAE-5365-4446-BFF3-33462B293FFF}" srcOrd="0" destOrd="0" presId="urn:microsoft.com/office/officeart/2005/8/layout/chevron1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E3CCF994-F1D8-4312-A8EB-E81037105636}" srcId="{79FE7BC9-31E8-462C-B6AA-952CCFF278AF}" destId="{3123B3A2-480A-464C-AF92-806581002CA1}" srcOrd="2" destOrd="0" parTransId="{DCF8583B-8BF3-4A4F-84AE-0366DB204DDD}" sibTransId="{758F1E41-937C-4A38-8107-1D5855DBF2DA}"/>
    <dgm:cxn modelId="{519A49BF-450A-4608-AF6A-59E7D6BB37E5}" type="presOf" srcId="{115F215A-30B3-45CB-ADAC-4C88C86D9C26}" destId="{D4537AC1-4BBC-494A-8830-A5D8363EE4D8}" srcOrd="0" destOrd="0" presId="urn:microsoft.com/office/officeart/2005/8/layout/chevron1"/>
    <dgm:cxn modelId="{8B8C7685-3993-4EDA-9EAF-D12A3245C933}" srcId="{79FE7BC9-31E8-462C-B6AA-952CCFF278AF}" destId="{115F215A-30B3-45CB-ADAC-4C88C86D9C26}" srcOrd="3" destOrd="0" parTransId="{C019985D-4ED1-42DA-A75C-D531105C8AF4}" sibTransId="{308138AC-3E33-4143-B0A2-B939E1F36E9A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  <dgm:cxn modelId="{7A101DD7-3185-427B-AE11-0AF215C4F9F3}" type="presParOf" srcId="{21772D1C-A7D4-40C5-BA6C-699657108043}" destId="{B4CC1F4A-AAE9-4BC8-8E1B-962A04022CBC}" srcOrd="3" destOrd="0" presId="urn:microsoft.com/office/officeart/2005/8/layout/chevron1"/>
    <dgm:cxn modelId="{4A9DC655-1480-4CCE-BAFE-B0F0C6358245}" type="presParOf" srcId="{21772D1C-A7D4-40C5-BA6C-699657108043}" destId="{F2444FAE-5365-4446-BFF3-33462B293FFF}" srcOrd="4" destOrd="0" presId="urn:microsoft.com/office/officeart/2005/8/layout/chevron1"/>
    <dgm:cxn modelId="{8A32EEA5-8FA4-4843-B2E7-C2965AFCC07D}" type="presParOf" srcId="{21772D1C-A7D4-40C5-BA6C-699657108043}" destId="{CB62C00B-5380-465C-837A-EACBD2FA3FAE}" srcOrd="5" destOrd="0" presId="urn:microsoft.com/office/officeart/2005/8/layout/chevron1"/>
    <dgm:cxn modelId="{B7A57DC2-2A5B-4C52-B715-28CADAF596E4}" type="presParOf" srcId="{21772D1C-A7D4-40C5-BA6C-699657108043}" destId="{D4537AC1-4BBC-494A-8830-A5D8363EE4D8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點選“修改”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送出新增　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C583FF21-AB04-4989-BF86-6F187ED406B4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輸入內容　</a:t>
          </a:r>
          <a:endParaRPr lang="zh-TW" altLang="en-US" dirty="0"/>
        </a:p>
      </dgm:t>
    </dgm:pt>
    <dgm:pt modelId="{B1AF90F1-B799-4688-B8CF-444D73C0C16C}" type="parTrans" cxnId="{78CE8E60-A8F8-4ED8-AE7A-E9E40332E574}">
      <dgm:prSet/>
      <dgm:spPr/>
      <dgm:t>
        <a:bodyPr/>
        <a:lstStyle/>
        <a:p>
          <a:endParaRPr lang="zh-TW" altLang="en-US"/>
        </a:p>
      </dgm:t>
    </dgm:pt>
    <dgm:pt modelId="{BB8A69CA-7EED-4151-9485-8E68536324B8}" type="sibTrans" cxnId="{78CE8E60-A8F8-4ED8-AE7A-E9E40332E574}">
      <dgm:prSet/>
      <dgm:spPr/>
      <dgm:t>
        <a:bodyPr/>
        <a:lstStyle/>
        <a:p>
          <a:endParaRPr lang="zh-TW" altLang="en-US"/>
        </a:p>
      </dgm:t>
    </dgm:pt>
    <dgm:pt modelId="{55E23F98-ED9B-4454-AB34-1C46A454AC78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若認養成功，可以上傳“專案成果”　</a:t>
          </a:r>
          <a:endParaRPr lang="zh-TW" altLang="en-US" dirty="0"/>
        </a:p>
      </dgm:t>
    </dgm:pt>
    <dgm:pt modelId="{5AED196A-7118-4B43-AD62-4C9B478DCF3C}" type="parTrans" cxnId="{46EAD363-F452-4BA4-8F1B-F1EDCF84464E}">
      <dgm:prSet/>
      <dgm:spPr/>
      <dgm:t>
        <a:bodyPr/>
        <a:lstStyle/>
        <a:p>
          <a:endParaRPr lang="zh-TW" altLang="en-US"/>
        </a:p>
      </dgm:t>
    </dgm:pt>
    <dgm:pt modelId="{95E15D05-902B-4250-83FD-31079EBCB0CD}" type="sibTrans" cxnId="{46EAD363-F452-4BA4-8F1B-F1EDCF84464E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4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2594ED6F-D529-424B-A218-D14A0E9C1356}" type="pres">
      <dgm:prSet presAssocID="{C583FF21-AB04-4989-BF86-6F187ED406B4}" presName="node" presStyleLbl="node1" presStyleIdx="1" presStyleCnt="4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A56CB12-CF82-495C-9900-965278275697}" type="pres">
      <dgm:prSet presAssocID="{BB8A69CA-7EED-4151-9485-8E68536324B8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580C45A5-C795-4539-8DEE-E346F0E16FFA}" type="pres">
      <dgm:prSet presAssocID="{BB8A69CA-7EED-4151-9485-8E68536324B8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4E80A3AE-CDAA-4049-A971-165ED0A60021}" type="pres">
      <dgm:prSet presAssocID="{55E23F98-ED9B-4454-AB34-1C46A454AC78}" presName="node" presStyleLbl="node1" presStyleIdx="2" presStyleCnt="4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BD72B8F-5D4F-473E-BF1F-235D198167A5}" type="pres">
      <dgm:prSet presAssocID="{95E15D05-902B-4250-83FD-31079EBCB0CD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F109C143-E3C7-4E12-A241-99F02FF7F7F9}" type="pres">
      <dgm:prSet presAssocID="{95E15D05-902B-4250-83FD-31079EBCB0CD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DFC88B9-20FF-486D-8794-FA797567A409}" type="presOf" srcId="{55E23F98-ED9B-4454-AB34-1C46A454AC78}" destId="{4E80A3AE-CDAA-4049-A971-165ED0A60021}" srcOrd="0" destOrd="0" presId="urn:microsoft.com/office/officeart/2005/8/layout/process2"/>
    <dgm:cxn modelId="{46EAD363-F452-4BA4-8F1B-F1EDCF84464E}" srcId="{9504239D-D03F-4C87-81E1-C5103D8E20E6}" destId="{55E23F98-ED9B-4454-AB34-1C46A454AC78}" srcOrd="2" destOrd="0" parTransId="{5AED196A-7118-4B43-AD62-4C9B478DCF3C}" sibTransId="{95E15D05-902B-4250-83FD-31079EBCB0CD}"/>
    <dgm:cxn modelId="{A5147CFD-253C-4F75-93C7-E866020BE03B}" srcId="{9504239D-D03F-4C87-81E1-C5103D8E20E6}" destId="{33E2BAA7-EC85-430A-93AB-1B4E70095517}" srcOrd="3" destOrd="0" parTransId="{A6CF104E-AA0B-4F0C-B60B-8BD1785E10AF}" sibTransId="{0BE73312-3124-4B6D-ADBC-34949B6EF2CD}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F2D70395-6A81-40DB-A1EC-D76CAACC1534}" type="presOf" srcId="{95E15D05-902B-4250-83FD-31079EBCB0CD}" destId="{6BD72B8F-5D4F-473E-BF1F-235D198167A5}" srcOrd="0" destOrd="0" presId="urn:microsoft.com/office/officeart/2005/8/layout/process2"/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78CE8E60-A8F8-4ED8-AE7A-E9E40332E574}" srcId="{9504239D-D03F-4C87-81E1-C5103D8E20E6}" destId="{C583FF21-AB04-4989-BF86-6F187ED406B4}" srcOrd="1" destOrd="0" parTransId="{B1AF90F1-B799-4688-B8CF-444D73C0C16C}" sibTransId="{BB8A69CA-7EED-4151-9485-8E68536324B8}"/>
    <dgm:cxn modelId="{78DD18BD-5637-4FA7-A8F8-8944BE8E166C}" type="presOf" srcId="{BB8A69CA-7EED-4151-9485-8E68536324B8}" destId="{580C45A5-C795-4539-8DEE-E346F0E16FFA}" srcOrd="1" destOrd="0" presId="urn:microsoft.com/office/officeart/2005/8/layout/process2"/>
    <dgm:cxn modelId="{56A4138A-AFE6-4696-BB92-C54967B19CEA}" type="presOf" srcId="{BB8A69CA-7EED-4151-9485-8E68536324B8}" destId="{0A56CB12-CF82-495C-9900-965278275697}" srcOrd="0" destOrd="0" presId="urn:microsoft.com/office/officeart/2005/8/layout/process2"/>
    <dgm:cxn modelId="{08995247-8E22-4F9D-9E08-F429BCEE76A7}" type="presOf" srcId="{95E15D05-902B-4250-83FD-31079EBCB0CD}" destId="{F109C143-E3C7-4E12-A241-99F02FF7F7F9}" srcOrd="1" destOrd="0" presId="urn:microsoft.com/office/officeart/2005/8/layout/process2"/>
    <dgm:cxn modelId="{3B924CC6-D0BB-486C-91FC-D465BD992F75}" type="presOf" srcId="{C583FF21-AB04-4989-BF86-6F187ED406B4}" destId="{2594ED6F-D529-424B-A218-D14A0E9C1356}" srcOrd="0" destOrd="0" presId="urn:microsoft.com/office/officeart/2005/8/layout/process2"/>
    <dgm:cxn modelId="{E56D97B4-4E3E-4868-A550-9C16A6001900}" type="presOf" srcId="{2535EE53-C727-4DD0-81D9-4CC79D323B78}" destId="{51710067-E3EC-4893-AA43-EA384F7D9ABC}" srcOrd="0" destOrd="0" presId="urn:microsoft.com/office/officeart/2005/8/layout/process2"/>
    <dgm:cxn modelId="{1B07F33C-34C5-4D98-847C-7080DB8747F4}" type="presOf" srcId="{33E2BAA7-EC85-430A-93AB-1B4E70095517}" destId="{699244F3-AD4C-448C-B11B-8A4B2C8DEEB3}" srcOrd="0" destOrd="0" presId="urn:microsoft.com/office/officeart/2005/8/layout/process2"/>
    <dgm:cxn modelId="{2154B343-E77A-42D4-96FE-CD5F0B03256B}" type="presOf" srcId="{1E2A2E6B-8BDC-4572-89C8-F3DE8489055C}" destId="{8716BD76-B2B3-4751-BD77-817C4EA9AC85}" srcOrd="0" destOrd="0" presId="urn:microsoft.com/office/officeart/2005/8/layout/process2"/>
    <dgm:cxn modelId="{F28B49BE-E027-4260-9302-D4C735E8314C}" type="presOf" srcId="{2535EE53-C727-4DD0-81D9-4CC79D323B78}" destId="{DF4D5601-4232-474F-A953-BEA90862EC75}" srcOrd="1" destOrd="0" presId="urn:microsoft.com/office/officeart/2005/8/layout/process2"/>
    <dgm:cxn modelId="{BA0B7A01-0F28-49B1-9253-822B6ED0D2AD}" type="presParOf" srcId="{F79FF4AB-AB47-4508-9C20-2412FC767FB9}" destId="{8716BD76-B2B3-4751-BD77-817C4EA9AC85}" srcOrd="0" destOrd="0" presId="urn:microsoft.com/office/officeart/2005/8/layout/process2"/>
    <dgm:cxn modelId="{C92612A1-B1E7-4231-9FE9-7F79246F3130}" type="presParOf" srcId="{F79FF4AB-AB47-4508-9C20-2412FC767FB9}" destId="{51710067-E3EC-4893-AA43-EA384F7D9ABC}" srcOrd="1" destOrd="0" presId="urn:microsoft.com/office/officeart/2005/8/layout/process2"/>
    <dgm:cxn modelId="{1C1DAB87-4F03-4D61-B69D-286A74033575}" type="presParOf" srcId="{51710067-E3EC-4893-AA43-EA384F7D9ABC}" destId="{DF4D5601-4232-474F-A953-BEA90862EC75}" srcOrd="0" destOrd="0" presId="urn:microsoft.com/office/officeart/2005/8/layout/process2"/>
    <dgm:cxn modelId="{E341EBFA-7131-4B88-AF10-43AB204797F3}" type="presParOf" srcId="{F79FF4AB-AB47-4508-9C20-2412FC767FB9}" destId="{2594ED6F-D529-424B-A218-D14A0E9C1356}" srcOrd="2" destOrd="0" presId="urn:microsoft.com/office/officeart/2005/8/layout/process2"/>
    <dgm:cxn modelId="{B038C39C-6230-4433-9D21-450EA765F8BD}" type="presParOf" srcId="{F79FF4AB-AB47-4508-9C20-2412FC767FB9}" destId="{0A56CB12-CF82-495C-9900-965278275697}" srcOrd="3" destOrd="0" presId="urn:microsoft.com/office/officeart/2005/8/layout/process2"/>
    <dgm:cxn modelId="{620359B4-DD1B-4088-B7DE-7D62662F41A1}" type="presParOf" srcId="{0A56CB12-CF82-495C-9900-965278275697}" destId="{580C45A5-C795-4539-8DEE-E346F0E16FFA}" srcOrd="0" destOrd="0" presId="urn:microsoft.com/office/officeart/2005/8/layout/process2"/>
    <dgm:cxn modelId="{9A794A5B-84FA-4487-92BF-7C5BCEDE1C7E}" type="presParOf" srcId="{F79FF4AB-AB47-4508-9C20-2412FC767FB9}" destId="{4E80A3AE-CDAA-4049-A971-165ED0A60021}" srcOrd="4" destOrd="0" presId="urn:microsoft.com/office/officeart/2005/8/layout/process2"/>
    <dgm:cxn modelId="{ECE1CC30-1277-447A-A11D-049CDE0D56D5}" type="presParOf" srcId="{F79FF4AB-AB47-4508-9C20-2412FC767FB9}" destId="{6BD72B8F-5D4F-473E-BF1F-235D198167A5}" srcOrd="5" destOrd="0" presId="urn:microsoft.com/office/officeart/2005/8/layout/process2"/>
    <dgm:cxn modelId="{A6DAEAC1-1461-4965-98F3-97E35E2A842A}" type="presParOf" srcId="{6BD72B8F-5D4F-473E-BF1F-235D198167A5}" destId="{F109C143-E3C7-4E12-A241-99F02FF7F7F9}" srcOrd="0" destOrd="0" presId="urn:microsoft.com/office/officeart/2005/8/layout/process2"/>
    <dgm:cxn modelId="{7760114A-D3F4-4FA5-B2CF-37B708C83F5B}" type="presParOf" srcId="{F79FF4AB-AB47-4508-9C20-2412FC767FB9}" destId="{699244F3-AD4C-448C-B11B-8A4B2C8DEEB3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/>
      <dgm:spPr/>
      <dgm:t>
        <a:bodyPr/>
        <a:lstStyle/>
        <a:p>
          <a:r>
            <a:rPr lang="zh-TW" altLang="en-US" b="1" dirty="0" smtClean="0"/>
            <a:t>後端管理者</a:t>
          </a:r>
          <a:endParaRPr lang="zh-TW" altLang="en-US" b="1" dirty="0"/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 sz="1100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 sz="1100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1" custScaleX="39785" custLinFactNeighborX="-30156" custLinFactNeighborY="17310">
        <dgm:presLayoutVars>
          <dgm:chMax val="0"/>
          <dgm:chPref val="0"/>
          <dgm:bulletEnabled val="1"/>
        </dgm:presLayoutVars>
      </dgm:prSet>
      <dgm:spPr>
        <a:prstGeom prst="round2DiagRect">
          <a:avLst/>
        </a:prstGeom>
      </dgm:spPr>
      <dgm:t>
        <a:bodyPr/>
        <a:lstStyle/>
        <a:p>
          <a:endParaRPr lang="zh-TW" altLang="en-US"/>
        </a:p>
      </dgm:t>
    </dgm:pt>
  </dgm:ptLst>
  <dgm:cxnLst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4F0EE16E-01B1-4998-B100-383FD87C1DDC}" type="presOf" srcId="{03C2112B-73F3-4D73-B42A-6D94320E979A}" destId="{90C9BFA0-690A-4D10-AF26-1DFAB2CF56CD}" srcOrd="0" destOrd="0" presId="urn:microsoft.com/office/officeart/2005/8/layout/chevron1"/>
    <dgm:cxn modelId="{C218E57F-8F32-4C48-B7BB-93903C321B45}" type="presOf" srcId="{79FE7BC9-31E8-462C-B6AA-952CCFF278AF}" destId="{21772D1C-A7D4-40C5-BA6C-699657108043}" srcOrd="0" destOrd="0" presId="urn:microsoft.com/office/officeart/2005/8/layout/chevron1"/>
    <dgm:cxn modelId="{0E82E778-659F-4CF0-97B2-C11302046C59}" type="presParOf" srcId="{21772D1C-A7D4-40C5-BA6C-699657108043}" destId="{90C9BFA0-690A-4D10-AF26-1DFAB2CF56CD}" srcOrd="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查看募資專案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捐款明細查詢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修改募資專案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123B3A2-480A-464C-AF92-806581002CA1}">
      <dgm:prSet phldrT="[文字]"/>
      <dgm:spPr>
        <a:solidFill>
          <a:schemeClr val="tx1"/>
        </a:solidFill>
      </dgm:spPr>
      <dgm:t>
        <a:bodyPr lIns="36000" tIns="36000"/>
        <a:lstStyle/>
        <a:p>
          <a:r>
            <a:rPr lang="zh-TW" altLang="en-US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新增募資專案</a:t>
          </a:r>
          <a:endParaRPr lang="zh-TW" altLang="en-US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DCF8583B-8BF3-4A4F-84AE-0366DB204DDD}" type="parTrans" cxnId="{E3CCF994-F1D8-4312-A8EB-E81037105636}">
      <dgm:prSet/>
      <dgm:spPr/>
      <dgm:t>
        <a:bodyPr/>
        <a:lstStyle/>
        <a:p>
          <a:endParaRPr lang="zh-TW" altLang="en-US"/>
        </a:p>
      </dgm:t>
    </dgm:pt>
    <dgm:pt modelId="{758F1E41-937C-4A38-8107-1D5855DBF2DA}" type="sibTrans" cxnId="{E3CCF994-F1D8-4312-A8EB-E81037105636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4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F2444FAE-5365-4446-BFF3-33462B293FFF}" type="pres">
      <dgm:prSet presAssocID="{3123B3A2-480A-464C-AF92-806581002CA1}" presName="parTxOnly" presStyleLbl="node1" presStyleIdx="2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2C00B-5380-465C-837A-EACBD2FA3FAE}" type="pres">
      <dgm:prSet presAssocID="{758F1E41-937C-4A38-8107-1D5855DBF2DA}" presName="parTxOnlySpace" presStyleCnt="0"/>
      <dgm:spPr/>
    </dgm:pt>
    <dgm:pt modelId="{D4537AC1-4BBC-494A-8830-A5D8363EE4D8}" type="pres">
      <dgm:prSet presAssocID="{115F215A-30B3-45CB-ADAC-4C88C86D9C26}" presName="parTxOnly" presStyleLbl="node1" presStyleIdx="3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58253D25-EE30-484F-9BD0-5A8979630A37}" type="presOf" srcId="{3123B3A2-480A-464C-AF92-806581002CA1}" destId="{F2444FAE-5365-4446-BFF3-33462B293FFF}" srcOrd="0" destOrd="0" presId="urn:microsoft.com/office/officeart/2005/8/layout/chevron1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E3CCF994-F1D8-4312-A8EB-E81037105636}" srcId="{79FE7BC9-31E8-462C-B6AA-952CCFF278AF}" destId="{3123B3A2-480A-464C-AF92-806581002CA1}" srcOrd="2" destOrd="0" parTransId="{DCF8583B-8BF3-4A4F-84AE-0366DB204DDD}" sibTransId="{758F1E41-937C-4A38-8107-1D5855DBF2DA}"/>
    <dgm:cxn modelId="{519A49BF-450A-4608-AF6A-59E7D6BB37E5}" type="presOf" srcId="{115F215A-30B3-45CB-ADAC-4C88C86D9C26}" destId="{D4537AC1-4BBC-494A-8830-A5D8363EE4D8}" srcOrd="0" destOrd="0" presId="urn:microsoft.com/office/officeart/2005/8/layout/chevron1"/>
    <dgm:cxn modelId="{8B8C7685-3993-4EDA-9EAF-D12A3245C933}" srcId="{79FE7BC9-31E8-462C-B6AA-952CCFF278AF}" destId="{115F215A-30B3-45CB-ADAC-4C88C86D9C26}" srcOrd="3" destOrd="0" parTransId="{C019985D-4ED1-42DA-A75C-D531105C8AF4}" sibTransId="{308138AC-3E33-4143-B0A2-B939E1F36E9A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  <dgm:cxn modelId="{7A101DD7-3185-427B-AE11-0AF215C4F9F3}" type="presParOf" srcId="{21772D1C-A7D4-40C5-BA6C-699657108043}" destId="{B4CC1F4A-AAE9-4BC8-8E1B-962A04022CBC}" srcOrd="3" destOrd="0" presId="urn:microsoft.com/office/officeart/2005/8/layout/chevron1"/>
    <dgm:cxn modelId="{4A9DC655-1480-4CCE-BAFE-B0F0C6358245}" type="presParOf" srcId="{21772D1C-A7D4-40C5-BA6C-699657108043}" destId="{F2444FAE-5365-4446-BFF3-33462B293FFF}" srcOrd="4" destOrd="0" presId="urn:microsoft.com/office/officeart/2005/8/layout/chevron1"/>
    <dgm:cxn modelId="{8A32EEA5-8FA4-4843-B2E7-C2965AFCC07D}" type="presParOf" srcId="{21772D1C-A7D4-40C5-BA6C-699657108043}" destId="{CB62C00B-5380-465C-837A-EACBD2FA3FAE}" srcOrd="5" destOrd="0" presId="urn:microsoft.com/office/officeart/2005/8/layout/chevron1"/>
    <dgm:cxn modelId="{B7A57DC2-2A5B-4C52-B715-28CADAF596E4}" type="presParOf" srcId="{21772D1C-A7D4-40C5-BA6C-699657108043}" destId="{D4537AC1-4BBC-494A-8830-A5D8363EE4D8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點選　　　“新增募資專案”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送出新增　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C583FF21-AB04-4989-BF86-6F187ED406B4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輸入內容　</a:t>
          </a:r>
          <a:endParaRPr lang="zh-TW" altLang="en-US" dirty="0"/>
        </a:p>
      </dgm:t>
    </dgm:pt>
    <dgm:pt modelId="{B1AF90F1-B799-4688-B8CF-444D73C0C16C}" type="parTrans" cxnId="{78CE8E60-A8F8-4ED8-AE7A-E9E40332E574}">
      <dgm:prSet/>
      <dgm:spPr/>
      <dgm:t>
        <a:bodyPr/>
        <a:lstStyle/>
        <a:p>
          <a:endParaRPr lang="zh-TW" altLang="en-US"/>
        </a:p>
      </dgm:t>
    </dgm:pt>
    <dgm:pt modelId="{BB8A69CA-7EED-4151-9485-8E68536324B8}" type="sibTrans" cxnId="{78CE8E60-A8F8-4ED8-AE7A-E9E40332E574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2594ED6F-D529-424B-A218-D14A0E9C1356}" type="pres">
      <dgm:prSet presAssocID="{C583FF21-AB04-4989-BF86-6F187ED406B4}" presName="node" presStyleLbl="node1" presStyleIdx="1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A56CB12-CF82-495C-9900-965278275697}" type="pres">
      <dgm:prSet presAssocID="{BB8A69CA-7EED-4151-9485-8E68536324B8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580C45A5-C795-4539-8DEE-E346F0E16FFA}" type="pres">
      <dgm:prSet presAssocID="{BB8A69CA-7EED-4151-9485-8E68536324B8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5147CFD-253C-4F75-93C7-E866020BE03B}" srcId="{9504239D-D03F-4C87-81E1-C5103D8E20E6}" destId="{33E2BAA7-EC85-430A-93AB-1B4E70095517}" srcOrd="2" destOrd="0" parTransId="{A6CF104E-AA0B-4F0C-B60B-8BD1785E10AF}" sibTransId="{0BE73312-3124-4B6D-ADBC-34949B6EF2CD}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78CE8E60-A8F8-4ED8-AE7A-E9E40332E574}" srcId="{9504239D-D03F-4C87-81E1-C5103D8E20E6}" destId="{C583FF21-AB04-4989-BF86-6F187ED406B4}" srcOrd="1" destOrd="0" parTransId="{B1AF90F1-B799-4688-B8CF-444D73C0C16C}" sibTransId="{BB8A69CA-7EED-4151-9485-8E68536324B8}"/>
    <dgm:cxn modelId="{78DD18BD-5637-4FA7-A8F8-8944BE8E166C}" type="presOf" srcId="{BB8A69CA-7EED-4151-9485-8E68536324B8}" destId="{580C45A5-C795-4539-8DEE-E346F0E16FFA}" srcOrd="1" destOrd="0" presId="urn:microsoft.com/office/officeart/2005/8/layout/process2"/>
    <dgm:cxn modelId="{56A4138A-AFE6-4696-BB92-C54967B19CEA}" type="presOf" srcId="{BB8A69CA-7EED-4151-9485-8E68536324B8}" destId="{0A56CB12-CF82-495C-9900-965278275697}" srcOrd="0" destOrd="0" presId="urn:microsoft.com/office/officeart/2005/8/layout/process2"/>
    <dgm:cxn modelId="{3B924CC6-D0BB-486C-91FC-D465BD992F75}" type="presOf" srcId="{C583FF21-AB04-4989-BF86-6F187ED406B4}" destId="{2594ED6F-D529-424B-A218-D14A0E9C1356}" srcOrd="0" destOrd="0" presId="urn:microsoft.com/office/officeart/2005/8/layout/process2"/>
    <dgm:cxn modelId="{E56D97B4-4E3E-4868-A550-9C16A6001900}" type="presOf" srcId="{2535EE53-C727-4DD0-81D9-4CC79D323B78}" destId="{51710067-E3EC-4893-AA43-EA384F7D9ABC}" srcOrd="0" destOrd="0" presId="urn:microsoft.com/office/officeart/2005/8/layout/process2"/>
    <dgm:cxn modelId="{1B07F33C-34C5-4D98-847C-7080DB8747F4}" type="presOf" srcId="{33E2BAA7-EC85-430A-93AB-1B4E70095517}" destId="{699244F3-AD4C-448C-B11B-8A4B2C8DEEB3}" srcOrd="0" destOrd="0" presId="urn:microsoft.com/office/officeart/2005/8/layout/process2"/>
    <dgm:cxn modelId="{2154B343-E77A-42D4-96FE-CD5F0B03256B}" type="presOf" srcId="{1E2A2E6B-8BDC-4572-89C8-F3DE8489055C}" destId="{8716BD76-B2B3-4751-BD77-817C4EA9AC85}" srcOrd="0" destOrd="0" presId="urn:microsoft.com/office/officeart/2005/8/layout/process2"/>
    <dgm:cxn modelId="{F28B49BE-E027-4260-9302-D4C735E8314C}" type="presOf" srcId="{2535EE53-C727-4DD0-81D9-4CC79D323B78}" destId="{DF4D5601-4232-474F-A953-BEA90862EC75}" srcOrd="1" destOrd="0" presId="urn:microsoft.com/office/officeart/2005/8/layout/process2"/>
    <dgm:cxn modelId="{BA0B7A01-0F28-49B1-9253-822B6ED0D2AD}" type="presParOf" srcId="{F79FF4AB-AB47-4508-9C20-2412FC767FB9}" destId="{8716BD76-B2B3-4751-BD77-817C4EA9AC85}" srcOrd="0" destOrd="0" presId="urn:microsoft.com/office/officeart/2005/8/layout/process2"/>
    <dgm:cxn modelId="{C92612A1-B1E7-4231-9FE9-7F79246F3130}" type="presParOf" srcId="{F79FF4AB-AB47-4508-9C20-2412FC767FB9}" destId="{51710067-E3EC-4893-AA43-EA384F7D9ABC}" srcOrd="1" destOrd="0" presId="urn:microsoft.com/office/officeart/2005/8/layout/process2"/>
    <dgm:cxn modelId="{1C1DAB87-4F03-4D61-B69D-286A74033575}" type="presParOf" srcId="{51710067-E3EC-4893-AA43-EA384F7D9ABC}" destId="{DF4D5601-4232-474F-A953-BEA90862EC75}" srcOrd="0" destOrd="0" presId="urn:microsoft.com/office/officeart/2005/8/layout/process2"/>
    <dgm:cxn modelId="{E341EBFA-7131-4B88-AF10-43AB204797F3}" type="presParOf" srcId="{F79FF4AB-AB47-4508-9C20-2412FC767FB9}" destId="{2594ED6F-D529-424B-A218-D14A0E9C1356}" srcOrd="2" destOrd="0" presId="urn:microsoft.com/office/officeart/2005/8/layout/process2"/>
    <dgm:cxn modelId="{B038C39C-6230-4433-9D21-450EA765F8BD}" type="presParOf" srcId="{F79FF4AB-AB47-4508-9C20-2412FC767FB9}" destId="{0A56CB12-CF82-495C-9900-965278275697}" srcOrd="3" destOrd="0" presId="urn:microsoft.com/office/officeart/2005/8/layout/process2"/>
    <dgm:cxn modelId="{620359B4-DD1B-4088-B7DE-7D62662F41A1}" type="presParOf" srcId="{0A56CB12-CF82-495C-9900-965278275697}" destId="{580C45A5-C795-4539-8DEE-E346F0E16FFA}" srcOrd="0" destOrd="0" presId="urn:microsoft.com/office/officeart/2005/8/layout/process2"/>
    <dgm:cxn modelId="{7760114A-D3F4-4FA5-B2CF-37B708C83F5B}" type="presParOf" srcId="{F79FF4AB-AB47-4508-9C20-2412FC767FB9}" destId="{699244F3-AD4C-448C-B11B-8A4B2C8DEEB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查看募資專案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捐款明細查詢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修改募資專案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123B3A2-480A-464C-AF92-806581002CA1}">
      <dgm:prSet phldrT="[文字]"/>
      <dgm:spPr>
        <a:solidFill>
          <a:schemeClr val="bg1"/>
        </a:solidFill>
      </dgm:spPr>
      <dgm:t>
        <a:bodyPr lIns="36000" tIns="36000"/>
        <a:lstStyle/>
        <a:p>
          <a:r>
            <a:rPr lang="zh-TW" altLang="en-US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新增募資專案</a:t>
          </a:r>
          <a:endParaRPr lang="zh-TW" altLang="en-US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DCF8583B-8BF3-4A4F-84AE-0366DB204DDD}" type="parTrans" cxnId="{E3CCF994-F1D8-4312-A8EB-E81037105636}">
      <dgm:prSet/>
      <dgm:spPr/>
      <dgm:t>
        <a:bodyPr/>
        <a:lstStyle/>
        <a:p>
          <a:endParaRPr lang="zh-TW" altLang="en-US"/>
        </a:p>
      </dgm:t>
    </dgm:pt>
    <dgm:pt modelId="{758F1E41-937C-4A38-8107-1D5855DBF2DA}" type="sibTrans" cxnId="{E3CCF994-F1D8-4312-A8EB-E81037105636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4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F2444FAE-5365-4446-BFF3-33462B293FFF}" type="pres">
      <dgm:prSet presAssocID="{3123B3A2-480A-464C-AF92-806581002CA1}" presName="parTxOnly" presStyleLbl="node1" presStyleIdx="2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B62C00B-5380-465C-837A-EACBD2FA3FAE}" type="pres">
      <dgm:prSet presAssocID="{758F1E41-937C-4A38-8107-1D5855DBF2DA}" presName="parTxOnlySpace" presStyleCnt="0"/>
      <dgm:spPr/>
    </dgm:pt>
    <dgm:pt modelId="{D4537AC1-4BBC-494A-8830-A5D8363EE4D8}" type="pres">
      <dgm:prSet presAssocID="{115F215A-30B3-45CB-ADAC-4C88C86D9C26}" presName="parTxOnly" presStyleLbl="node1" presStyleIdx="3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58253D25-EE30-484F-9BD0-5A8979630A37}" type="presOf" srcId="{3123B3A2-480A-464C-AF92-806581002CA1}" destId="{F2444FAE-5365-4446-BFF3-33462B293FFF}" srcOrd="0" destOrd="0" presId="urn:microsoft.com/office/officeart/2005/8/layout/chevron1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E3CCF994-F1D8-4312-A8EB-E81037105636}" srcId="{79FE7BC9-31E8-462C-B6AA-952CCFF278AF}" destId="{3123B3A2-480A-464C-AF92-806581002CA1}" srcOrd="2" destOrd="0" parTransId="{DCF8583B-8BF3-4A4F-84AE-0366DB204DDD}" sibTransId="{758F1E41-937C-4A38-8107-1D5855DBF2DA}"/>
    <dgm:cxn modelId="{519A49BF-450A-4608-AF6A-59E7D6BB37E5}" type="presOf" srcId="{115F215A-30B3-45CB-ADAC-4C88C86D9C26}" destId="{D4537AC1-4BBC-494A-8830-A5D8363EE4D8}" srcOrd="0" destOrd="0" presId="urn:microsoft.com/office/officeart/2005/8/layout/chevron1"/>
    <dgm:cxn modelId="{8B8C7685-3993-4EDA-9EAF-D12A3245C933}" srcId="{79FE7BC9-31E8-462C-B6AA-952CCFF278AF}" destId="{115F215A-30B3-45CB-ADAC-4C88C86D9C26}" srcOrd="3" destOrd="0" parTransId="{C019985D-4ED1-42DA-A75C-D531105C8AF4}" sibTransId="{308138AC-3E33-4143-B0A2-B939E1F36E9A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  <dgm:cxn modelId="{7A101DD7-3185-427B-AE11-0AF215C4F9F3}" type="presParOf" srcId="{21772D1C-A7D4-40C5-BA6C-699657108043}" destId="{B4CC1F4A-AAE9-4BC8-8E1B-962A04022CBC}" srcOrd="3" destOrd="0" presId="urn:microsoft.com/office/officeart/2005/8/layout/chevron1"/>
    <dgm:cxn modelId="{4A9DC655-1480-4CCE-BAFE-B0F0C6358245}" type="presParOf" srcId="{21772D1C-A7D4-40C5-BA6C-699657108043}" destId="{F2444FAE-5365-4446-BFF3-33462B293FFF}" srcOrd="4" destOrd="0" presId="urn:microsoft.com/office/officeart/2005/8/layout/chevron1"/>
    <dgm:cxn modelId="{8A32EEA5-8FA4-4843-B2E7-C2965AFCC07D}" type="presParOf" srcId="{21772D1C-A7D4-40C5-BA6C-699657108043}" destId="{CB62C00B-5380-465C-837A-EACBD2FA3FAE}" srcOrd="5" destOrd="0" presId="urn:microsoft.com/office/officeart/2005/8/layout/chevron1"/>
    <dgm:cxn modelId="{B7A57DC2-2A5B-4C52-B715-28CADAF596E4}" type="presParOf" srcId="{21772D1C-A7D4-40C5-BA6C-699657108043}" destId="{D4537AC1-4BBC-494A-8830-A5D8363EE4D8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點選 “查詢所有募資明細”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即可看到捐款明細　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2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1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1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E56D97B4-4E3E-4868-A550-9C16A6001900}" type="presOf" srcId="{2535EE53-C727-4DD0-81D9-4CC79D323B78}" destId="{51710067-E3EC-4893-AA43-EA384F7D9ABC}" srcOrd="0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2154B343-E77A-42D4-96FE-CD5F0B03256B}" type="presOf" srcId="{1E2A2E6B-8BDC-4572-89C8-F3DE8489055C}" destId="{8716BD76-B2B3-4751-BD77-817C4EA9AC85}" srcOrd="0" destOrd="0" presId="urn:microsoft.com/office/officeart/2005/8/layout/process2"/>
    <dgm:cxn modelId="{F28B49BE-E027-4260-9302-D4C735E8314C}" type="presOf" srcId="{2535EE53-C727-4DD0-81D9-4CC79D323B78}" destId="{DF4D5601-4232-474F-A953-BEA90862EC75}" srcOrd="1" destOrd="0" presId="urn:microsoft.com/office/officeart/2005/8/layout/process2"/>
    <dgm:cxn modelId="{1B07F33C-34C5-4D98-847C-7080DB8747F4}" type="presOf" srcId="{33E2BAA7-EC85-430A-93AB-1B4E70095517}" destId="{699244F3-AD4C-448C-B11B-8A4B2C8DEEB3}" srcOrd="0" destOrd="0" presId="urn:microsoft.com/office/officeart/2005/8/layout/process2"/>
    <dgm:cxn modelId="{BA0B7A01-0F28-49B1-9253-822B6ED0D2AD}" type="presParOf" srcId="{F79FF4AB-AB47-4508-9C20-2412FC767FB9}" destId="{8716BD76-B2B3-4751-BD77-817C4EA9AC85}" srcOrd="0" destOrd="0" presId="urn:microsoft.com/office/officeart/2005/8/layout/process2"/>
    <dgm:cxn modelId="{C92612A1-B1E7-4231-9FE9-7F79246F3130}" type="presParOf" srcId="{F79FF4AB-AB47-4508-9C20-2412FC767FB9}" destId="{51710067-E3EC-4893-AA43-EA384F7D9ABC}" srcOrd="1" destOrd="0" presId="urn:microsoft.com/office/officeart/2005/8/layout/process2"/>
    <dgm:cxn modelId="{1C1DAB87-4F03-4D61-B69D-286A74033575}" type="presParOf" srcId="{51710067-E3EC-4893-AA43-EA384F7D9ABC}" destId="{DF4D5601-4232-474F-A953-BEA90862EC75}" srcOrd="0" destOrd="0" presId="urn:microsoft.com/office/officeart/2005/8/layout/process2"/>
    <dgm:cxn modelId="{7760114A-D3F4-4FA5-B2CF-37B708C83F5B}" type="presParOf" srcId="{F79FF4AB-AB47-4508-9C20-2412FC767FB9}" destId="{699244F3-AD4C-448C-B11B-8A4B2C8DEEB3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審核文章檢舉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審核留言檢舉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 “審核文章檢舉”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即可看到待處理／已完成之檢舉　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15D6B1A2-D5C9-48B7-8826-1D486FA2EAF3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點選“查看明細”可以看到檢舉理由　</a:t>
          </a:r>
          <a:endParaRPr lang="zh-TW" altLang="en-US" dirty="0"/>
        </a:p>
      </dgm:t>
    </dgm:pt>
    <dgm:pt modelId="{13CF7A74-8268-4B11-B4CE-D80888D7DC47}" type="parTrans" cxnId="{28DE9CC8-BD33-4732-BAB1-D3C36833FE0A}">
      <dgm:prSet/>
      <dgm:spPr/>
      <dgm:t>
        <a:bodyPr/>
        <a:lstStyle/>
        <a:p>
          <a:endParaRPr lang="zh-TW" altLang="en-US"/>
        </a:p>
      </dgm:t>
    </dgm:pt>
    <dgm:pt modelId="{496F4AD8-6E6C-4540-8465-BCCDC416EB3D}" type="sibTrans" cxnId="{28DE9CC8-BD33-4732-BAB1-D3C36833FE0A}">
      <dgm:prSet/>
      <dgm:spPr/>
      <dgm:t>
        <a:bodyPr/>
        <a:lstStyle/>
        <a:p>
          <a:endParaRPr lang="zh-TW" altLang="en-US"/>
        </a:p>
      </dgm:t>
    </dgm:pt>
    <dgm:pt modelId="{3274957E-F5E0-4543-9596-03F2200511D0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點選“封存”或“保留”做檢舉處理　</a:t>
          </a:r>
          <a:endParaRPr lang="zh-TW" altLang="en-US" dirty="0"/>
        </a:p>
      </dgm:t>
    </dgm:pt>
    <dgm:pt modelId="{05CF5A1E-BB9C-4C51-863E-CCF555547F1B}" type="parTrans" cxnId="{B02AF158-5944-4AC8-A211-64BD9F5F10B0}">
      <dgm:prSet/>
      <dgm:spPr/>
      <dgm:t>
        <a:bodyPr/>
        <a:lstStyle/>
        <a:p>
          <a:endParaRPr lang="zh-TW" altLang="en-US"/>
        </a:p>
      </dgm:t>
    </dgm:pt>
    <dgm:pt modelId="{0B12FA1A-BE2E-4657-BF1A-CA5072CBA3DC}" type="sibTrans" cxnId="{B02AF158-5944-4AC8-A211-64BD9F5F10B0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4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291A46-8852-482D-A6A3-59099C430AD3}" type="pres">
      <dgm:prSet presAssocID="{0BE73312-3124-4B6D-ADBC-34949B6EF2CD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26E1E6B6-1D66-4B49-9844-9049BF12738B}" type="pres">
      <dgm:prSet presAssocID="{0BE73312-3124-4B6D-ADBC-34949B6EF2CD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56CC64A7-2937-49BB-B4A0-F054D16521DE}" type="pres">
      <dgm:prSet presAssocID="{15D6B1A2-D5C9-48B7-8826-1D486FA2EAF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5456AA-7EAA-469A-890E-76F2F5B7C559}" type="pres">
      <dgm:prSet presAssocID="{496F4AD8-6E6C-4540-8465-BCCDC416EB3D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A7621257-BD2D-4F0D-96CC-7C3FB467C4A9}" type="pres">
      <dgm:prSet presAssocID="{496F4AD8-6E6C-4540-8465-BCCDC416EB3D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AFE3A259-4868-437E-A382-6D24D808E1A2}" type="pres">
      <dgm:prSet presAssocID="{3274957E-F5E0-4543-9596-03F2200511D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02AF158-5944-4AC8-A211-64BD9F5F10B0}" srcId="{9504239D-D03F-4C87-81E1-C5103D8E20E6}" destId="{3274957E-F5E0-4543-9596-03F2200511D0}" srcOrd="3" destOrd="0" parTransId="{05CF5A1E-BB9C-4C51-863E-CCF555547F1B}" sibTransId="{0B12FA1A-BE2E-4657-BF1A-CA5072CBA3DC}"/>
    <dgm:cxn modelId="{1B07F33C-34C5-4D98-847C-7080DB8747F4}" type="presOf" srcId="{33E2BAA7-EC85-430A-93AB-1B4E70095517}" destId="{699244F3-AD4C-448C-B11B-8A4B2C8DEEB3}" srcOrd="0" destOrd="0" presId="urn:microsoft.com/office/officeart/2005/8/layout/process2"/>
    <dgm:cxn modelId="{D860B6ED-AC9A-4A1B-B377-0AEFBC0D2B30}" type="presOf" srcId="{496F4AD8-6E6C-4540-8465-BCCDC416EB3D}" destId="{A35456AA-7EAA-469A-890E-76F2F5B7C559}" srcOrd="0" destOrd="0" presId="urn:microsoft.com/office/officeart/2005/8/layout/process2"/>
    <dgm:cxn modelId="{0BB36AD5-213A-4F5F-B527-814C9F9A236A}" type="presOf" srcId="{0BE73312-3124-4B6D-ADBC-34949B6EF2CD}" destId="{1E291A46-8852-482D-A6A3-59099C430AD3}" srcOrd="0" destOrd="0" presId="urn:microsoft.com/office/officeart/2005/8/layout/process2"/>
    <dgm:cxn modelId="{2154B343-E77A-42D4-96FE-CD5F0B03256B}" type="presOf" srcId="{1E2A2E6B-8BDC-4572-89C8-F3DE8489055C}" destId="{8716BD76-B2B3-4751-BD77-817C4EA9AC85}" srcOrd="0" destOrd="0" presId="urn:microsoft.com/office/officeart/2005/8/layout/process2"/>
    <dgm:cxn modelId="{0820531E-9571-4CB0-BC8B-B973494E7C0D}" type="presOf" srcId="{3274957E-F5E0-4543-9596-03F2200511D0}" destId="{AFE3A259-4868-437E-A382-6D24D808E1A2}" srcOrd="0" destOrd="0" presId="urn:microsoft.com/office/officeart/2005/8/layout/process2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28DE9CC8-BD33-4732-BAB1-D3C36833FE0A}" srcId="{9504239D-D03F-4C87-81E1-C5103D8E20E6}" destId="{15D6B1A2-D5C9-48B7-8826-1D486FA2EAF3}" srcOrd="2" destOrd="0" parTransId="{13CF7A74-8268-4B11-B4CE-D80888D7DC47}" sibTransId="{496F4AD8-6E6C-4540-8465-BCCDC416EB3D}"/>
    <dgm:cxn modelId="{E56D97B4-4E3E-4868-A550-9C16A6001900}" type="presOf" srcId="{2535EE53-C727-4DD0-81D9-4CC79D323B78}" destId="{51710067-E3EC-4893-AA43-EA384F7D9ABC}" srcOrd="0" destOrd="0" presId="urn:microsoft.com/office/officeart/2005/8/layout/process2"/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C55BD797-1910-43F9-B59D-197A80901209}" type="presOf" srcId="{0BE73312-3124-4B6D-ADBC-34949B6EF2CD}" destId="{26E1E6B6-1D66-4B49-9844-9049BF12738B}" srcOrd="1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C92E1E0E-29BE-4A8B-929C-310D590DEBC3}" type="presOf" srcId="{496F4AD8-6E6C-4540-8465-BCCDC416EB3D}" destId="{A7621257-BD2D-4F0D-96CC-7C3FB467C4A9}" srcOrd="1" destOrd="0" presId="urn:microsoft.com/office/officeart/2005/8/layout/process2"/>
    <dgm:cxn modelId="{D861BDC6-CB84-479D-BDAA-A37AC0C1615A}" type="presOf" srcId="{15D6B1A2-D5C9-48B7-8826-1D486FA2EAF3}" destId="{56CC64A7-2937-49BB-B4A0-F054D16521DE}" srcOrd="0" destOrd="0" presId="urn:microsoft.com/office/officeart/2005/8/layout/process2"/>
    <dgm:cxn modelId="{F28B49BE-E027-4260-9302-D4C735E8314C}" type="presOf" srcId="{2535EE53-C727-4DD0-81D9-4CC79D323B78}" destId="{DF4D5601-4232-474F-A953-BEA90862EC75}" srcOrd="1" destOrd="0" presId="urn:microsoft.com/office/officeart/2005/8/layout/process2"/>
    <dgm:cxn modelId="{BA0B7A01-0F28-49B1-9253-822B6ED0D2AD}" type="presParOf" srcId="{F79FF4AB-AB47-4508-9C20-2412FC767FB9}" destId="{8716BD76-B2B3-4751-BD77-817C4EA9AC85}" srcOrd="0" destOrd="0" presId="urn:microsoft.com/office/officeart/2005/8/layout/process2"/>
    <dgm:cxn modelId="{C92612A1-B1E7-4231-9FE9-7F79246F3130}" type="presParOf" srcId="{F79FF4AB-AB47-4508-9C20-2412FC767FB9}" destId="{51710067-E3EC-4893-AA43-EA384F7D9ABC}" srcOrd="1" destOrd="0" presId="urn:microsoft.com/office/officeart/2005/8/layout/process2"/>
    <dgm:cxn modelId="{1C1DAB87-4F03-4D61-B69D-286A74033575}" type="presParOf" srcId="{51710067-E3EC-4893-AA43-EA384F7D9ABC}" destId="{DF4D5601-4232-474F-A953-BEA90862EC75}" srcOrd="0" destOrd="0" presId="urn:microsoft.com/office/officeart/2005/8/layout/process2"/>
    <dgm:cxn modelId="{7760114A-D3F4-4FA5-B2CF-37B708C83F5B}" type="presParOf" srcId="{F79FF4AB-AB47-4508-9C20-2412FC767FB9}" destId="{699244F3-AD4C-448C-B11B-8A4B2C8DEEB3}" srcOrd="2" destOrd="0" presId="urn:microsoft.com/office/officeart/2005/8/layout/process2"/>
    <dgm:cxn modelId="{9B020D16-472F-49D2-85BE-D61AA30DA534}" type="presParOf" srcId="{F79FF4AB-AB47-4508-9C20-2412FC767FB9}" destId="{1E291A46-8852-482D-A6A3-59099C430AD3}" srcOrd="3" destOrd="0" presId="urn:microsoft.com/office/officeart/2005/8/layout/process2"/>
    <dgm:cxn modelId="{4E4F40AD-BF1B-44EE-A9DB-1113D755F082}" type="presParOf" srcId="{1E291A46-8852-482D-A6A3-59099C430AD3}" destId="{26E1E6B6-1D66-4B49-9844-9049BF12738B}" srcOrd="0" destOrd="0" presId="urn:microsoft.com/office/officeart/2005/8/layout/process2"/>
    <dgm:cxn modelId="{ACCE350D-48F2-48B5-A4B6-97C58DE4628C}" type="presParOf" srcId="{F79FF4AB-AB47-4508-9C20-2412FC767FB9}" destId="{56CC64A7-2937-49BB-B4A0-F054D16521DE}" srcOrd="4" destOrd="0" presId="urn:microsoft.com/office/officeart/2005/8/layout/process2"/>
    <dgm:cxn modelId="{52AE95CD-EE30-4840-8F0F-6D1E079CBB3E}" type="presParOf" srcId="{F79FF4AB-AB47-4508-9C20-2412FC767FB9}" destId="{A35456AA-7EAA-469A-890E-76F2F5B7C559}" srcOrd="5" destOrd="0" presId="urn:microsoft.com/office/officeart/2005/8/layout/process2"/>
    <dgm:cxn modelId="{73242E05-75C8-4F49-BDE7-85EE680A2E02}" type="presParOf" srcId="{A35456AA-7EAA-469A-890E-76F2F5B7C559}" destId="{A7621257-BD2D-4F0D-96CC-7C3FB467C4A9}" srcOrd="0" destOrd="0" presId="urn:microsoft.com/office/officeart/2005/8/layout/process2"/>
    <dgm:cxn modelId="{C274FF42-3A19-4C66-B273-990F2259262A}" type="presParOf" srcId="{F79FF4AB-AB47-4508-9C20-2412FC767FB9}" destId="{AFE3A259-4868-437E-A382-6D24D808E1A2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審核文章檢舉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審核留言檢舉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 “審核文章檢舉”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即可看到待處理／已完成之檢舉　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15D6B1A2-D5C9-48B7-8826-1D486FA2EAF3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點選“查看明細”可以看到檢舉理由　</a:t>
          </a:r>
          <a:endParaRPr lang="zh-TW" altLang="en-US" dirty="0"/>
        </a:p>
      </dgm:t>
    </dgm:pt>
    <dgm:pt modelId="{13CF7A74-8268-4B11-B4CE-D80888D7DC47}" type="parTrans" cxnId="{28DE9CC8-BD33-4732-BAB1-D3C36833FE0A}">
      <dgm:prSet/>
      <dgm:spPr/>
      <dgm:t>
        <a:bodyPr/>
        <a:lstStyle/>
        <a:p>
          <a:endParaRPr lang="zh-TW" altLang="en-US"/>
        </a:p>
      </dgm:t>
    </dgm:pt>
    <dgm:pt modelId="{496F4AD8-6E6C-4540-8465-BCCDC416EB3D}" type="sibTrans" cxnId="{28DE9CC8-BD33-4732-BAB1-D3C36833FE0A}">
      <dgm:prSet/>
      <dgm:spPr/>
      <dgm:t>
        <a:bodyPr/>
        <a:lstStyle/>
        <a:p>
          <a:endParaRPr lang="zh-TW" altLang="en-US"/>
        </a:p>
      </dgm:t>
    </dgm:pt>
    <dgm:pt modelId="{3274957E-F5E0-4543-9596-03F2200511D0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點選“封存”或“保留”做檢舉處理　</a:t>
          </a:r>
          <a:endParaRPr lang="zh-TW" altLang="en-US" dirty="0"/>
        </a:p>
      </dgm:t>
    </dgm:pt>
    <dgm:pt modelId="{05CF5A1E-BB9C-4C51-863E-CCF555547F1B}" type="parTrans" cxnId="{B02AF158-5944-4AC8-A211-64BD9F5F10B0}">
      <dgm:prSet/>
      <dgm:spPr/>
      <dgm:t>
        <a:bodyPr/>
        <a:lstStyle/>
        <a:p>
          <a:endParaRPr lang="zh-TW" altLang="en-US"/>
        </a:p>
      </dgm:t>
    </dgm:pt>
    <dgm:pt modelId="{0B12FA1A-BE2E-4657-BF1A-CA5072CBA3DC}" type="sibTrans" cxnId="{B02AF158-5944-4AC8-A211-64BD9F5F10B0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4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291A46-8852-482D-A6A3-59099C430AD3}" type="pres">
      <dgm:prSet presAssocID="{0BE73312-3124-4B6D-ADBC-34949B6EF2CD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26E1E6B6-1D66-4B49-9844-9049BF12738B}" type="pres">
      <dgm:prSet presAssocID="{0BE73312-3124-4B6D-ADBC-34949B6EF2CD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56CC64A7-2937-49BB-B4A0-F054D16521DE}" type="pres">
      <dgm:prSet presAssocID="{15D6B1A2-D5C9-48B7-8826-1D486FA2EAF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5456AA-7EAA-469A-890E-76F2F5B7C559}" type="pres">
      <dgm:prSet presAssocID="{496F4AD8-6E6C-4540-8465-BCCDC416EB3D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A7621257-BD2D-4F0D-96CC-7C3FB467C4A9}" type="pres">
      <dgm:prSet presAssocID="{496F4AD8-6E6C-4540-8465-BCCDC416EB3D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AFE3A259-4868-437E-A382-6D24D808E1A2}" type="pres">
      <dgm:prSet presAssocID="{3274957E-F5E0-4543-9596-03F2200511D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02AF158-5944-4AC8-A211-64BD9F5F10B0}" srcId="{9504239D-D03F-4C87-81E1-C5103D8E20E6}" destId="{3274957E-F5E0-4543-9596-03F2200511D0}" srcOrd="3" destOrd="0" parTransId="{05CF5A1E-BB9C-4C51-863E-CCF555547F1B}" sibTransId="{0B12FA1A-BE2E-4657-BF1A-CA5072CBA3DC}"/>
    <dgm:cxn modelId="{1B07F33C-34C5-4D98-847C-7080DB8747F4}" type="presOf" srcId="{33E2BAA7-EC85-430A-93AB-1B4E70095517}" destId="{699244F3-AD4C-448C-B11B-8A4B2C8DEEB3}" srcOrd="0" destOrd="0" presId="urn:microsoft.com/office/officeart/2005/8/layout/process2"/>
    <dgm:cxn modelId="{D860B6ED-AC9A-4A1B-B377-0AEFBC0D2B30}" type="presOf" srcId="{496F4AD8-6E6C-4540-8465-BCCDC416EB3D}" destId="{A35456AA-7EAA-469A-890E-76F2F5B7C559}" srcOrd="0" destOrd="0" presId="urn:microsoft.com/office/officeart/2005/8/layout/process2"/>
    <dgm:cxn modelId="{0BB36AD5-213A-4F5F-B527-814C9F9A236A}" type="presOf" srcId="{0BE73312-3124-4B6D-ADBC-34949B6EF2CD}" destId="{1E291A46-8852-482D-A6A3-59099C430AD3}" srcOrd="0" destOrd="0" presId="urn:microsoft.com/office/officeart/2005/8/layout/process2"/>
    <dgm:cxn modelId="{2154B343-E77A-42D4-96FE-CD5F0B03256B}" type="presOf" srcId="{1E2A2E6B-8BDC-4572-89C8-F3DE8489055C}" destId="{8716BD76-B2B3-4751-BD77-817C4EA9AC85}" srcOrd="0" destOrd="0" presId="urn:microsoft.com/office/officeart/2005/8/layout/process2"/>
    <dgm:cxn modelId="{0820531E-9571-4CB0-BC8B-B973494E7C0D}" type="presOf" srcId="{3274957E-F5E0-4543-9596-03F2200511D0}" destId="{AFE3A259-4868-437E-A382-6D24D808E1A2}" srcOrd="0" destOrd="0" presId="urn:microsoft.com/office/officeart/2005/8/layout/process2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28DE9CC8-BD33-4732-BAB1-D3C36833FE0A}" srcId="{9504239D-D03F-4C87-81E1-C5103D8E20E6}" destId="{15D6B1A2-D5C9-48B7-8826-1D486FA2EAF3}" srcOrd="2" destOrd="0" parTransId="{13CF7A74-8268-4B11-B4CE-D80888D7DC47}" sibTransId="{496F4AD8-6E6C-4540-8465-BCCDC416EB3D}"/>
    <dgm:cxn modelId="{E56D97B4-4E3E-4868-A550-9C16A6001900}" type="presOf" srcId="{2535EE53-C727-4DD0-81D9-4CC79D323B78}" destId="{51710067-E3EC-4893-AA43-EA384F7D9ABC}" srcOrd="0" destOrd="0" presId="urn:microsoft.com/office/officeart/2005/8/layout/process2"/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C55BD797-1910-43F9-B59D-197A80901209}" type="presOf" srcId="{0BE73312-3124-4B6D-ADBC-34949B6EF2CD}" destId="{26E1E6B6-1D66-4B49-9844-9049BF12738B}" srcOrd="1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C92E1E0E-29BE-4A8B-929C-310D590DEBC3}" type="presOf" srcId="{496F4AD8-6E6C-4540-8465-BCCDC416EB3D}" destId="{A7621257-BD2D-4F0D-96CC-7C3FB467C4A9}" srcOrd="1" destOrd="0" presId="urn:microsoft.com/office/officeart/2005/8/layout/process2"/>
    <dgm:cxn modelId="{D861BDC6-CB84-479D-BDAA-A37AC0C1615A}" type="presOf" srcId="{15D6B1A2-D5C9-48B7-8826-1D486FA2EAF3}" destId="{56CC64A7-2937-49BB-B4A0-F054D16521DE}" srcOrd="0" destOrd="0" presId="urn:microsoft.com/office/officeart/2005/8/layout/process2"/>
    <dgm:cxn modelId="{F28B49BE-E027-4260-9302-D4C735E8314C}" type="presOf" srcId="{2535EE53-C727-4DD0-81D9-4CC79D323B78}" destId="{DF4D5601-4232-474F-A953-BEA90862EC75}" srcOrd="1" destOrd="0" presId="urn:microsoft.com/office/officeart/2005/8/layout/process2"/>
    <dgm:cxn modelId="{BA0B7A01-0F28-49B1-9253-822B6ED0D2AD}" type="presParOf" srcId="{F79FF4AB-AB47-4508-9C20-2412FC767FB9}" destId="{8716BD76-B2B3-4751-BD77-817C4EA9AC85}" srcOrd="0" destOrd="0" presId="urn:microsoft.com/office/officeart/2005/8/layout/process2"/>
    <dgm:cxn modelId="{C92612A1-B1E7-4231-9FE9-7F79246F3130}" type="presParOf" srcId="{F79FF4AB-AB47-4508-9C20-2412FC767FB9}" destId="{51710067-E3EC-4893-AA43-EA384F7D9ABC}" srcOrd="1" destOrd="0" presId="urn:microsoft.com/office/officeart/2005/8/layout/process2"/>
    <dgm:cxn modelId="{1C1DAB87-4F03-4D61-B69D-286A74033575}" type="presParOf" srcId="{51710067-E3EC-4893-AA43-EA384F7D9ABC}" destId="{DF4D5601-4232-474F-A953-BEA90862EC75}" srcOrd="0" destOrd="0" presId="urn:microsoft.com/office/officeart/2005/8/layout/process2"/>
    <dgm:cxn modelId="{7760114A-D3F4-4FA5-B2CF-37B708C83F5B}" type="presParOf" srcId="{F79FF4AB-AB47-4508-9C20-2412FC767FB9}" destId="{699244F3-AD4C-448C-B11B-8A4B2C8DEEB3}" srcOrd="2" destOrd="0" presId="urn:microsoft.com/office/officeart/2005/8/layout/process2"/>
    <dgm:cxn modelId="{9B020D16-472F-49D2-85BE-D61AA30DA534}" type="presParOf" srcId="{F79FF4AB-AB47-4508-9C20-2412FC767FB9}" destId="{1E291A46-8852-482D-A6A3-59099C430AD3}" srcOrd="3" destOrd="0" presId="urn:microsoft.com/office/officeart/2005/8/layout/process2"/>
    <dgm:cxn modelId="{4E4F40AD-BF1B-44EE-A9DB-1113D755F082}" type="presParOf" srcId="{1E291A46-8852-482D-A6A3-59099C430AD3}" destId="{26E1E6B6-1D66-4B49-9844-9049BF12738B}" srcOrd="0" destOrd="0" presId="urn:microsoft.com/office/officeart/2005/8/layout/process2"/>
    <dgm:cxn modelId="{ACCE350D-48F2-48B5-A4B6-97C58DE4628C}" type="presParOf" srcId="{F79FF4AB-AB47-4508-9C20-2412FC767FB9}" destId="{56CC64A7-2937-49BB-B4A0-F054D16521DE}" srcOrd="4" destOrd="0" presId="urn:microsoft.com/office/officeart/2005/8/layout/process2"/>
    <dgm:cxn modelId="{52AE95CD-EE30-4840-8F0F-6D1E079CBB3E}" type="presParOf" srcId="{F79FF4AB-AB47-4508-9C20-2412FC767FB9}" destId="{A35456AA-7EAA-469A-890E-76F2F5B7C559}" srcOrd="5" destOrd="0" presId="urn:microsoft.com/office/officeart/2005/8/layout/process2"/>
    <dgm:cxn modelId="{73242E05-75C8-4F49-BDE7-85EE680A2E02}" type="presParOf" srcId="{A35456AA-7EAA-469A-890E-76F2F5B7C559}" destId="{A7621257-BD2D-4F0D-96CC-7C3FB467C4A9}" srcOrd="0" destOrd="0" presId="urn:microsoft.com/office/officeart/2005/8/layout/process2"/>
    <dgm:cxn modelId="{C274FF42-3A19-4C66-B273-990F2259262A}" type="presParOf" srcId="{F79FF4AB-AB47-4508-9C20-2412FC767FB9}" destId="{AFE3A259-4868-437E-A382-6D24D808E1A2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審核文章檢舉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審核留言檢舉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 “審核留言檢舉”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即可看到待處理／已完成之檢舉　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15D6B1A2-D5C9-48B7-8826-1D486FA2EAF3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點選“查看明細”可以看到檢舉理由　</a:t>
          </a:r>
          <a:endParaRPr lang="zh-TW" altLang="en-US" dirty="0"/>
        </a:p>
      </dgm:t>
    </dgm:pt>
    <dgm:pt modelId="{13CF7A74-8268-4B11-B4CE-D80888D7DC47}" type="parTrans" cxnId="{28DE9CC8-BD33-4732-BAB1-D3C36833FE0A}">
      <dgm:prSet/>
      <dgm:spPr/>
      <dgm:t>
        <a:bodyPr/>
        <a:lstStyle/>
        <a:p>
          <a:endParaRPr lang="zh-TW" altLang="en-US"/>
        </a:p>
      </dgm:t>
    </dgm:pt>
    <dgm:pt modelId="{496F4AD8-6E6C-4540-8465-BCCDC416EB3D}" type="sibTrans" cxnId="{28DE9CC8-BD33-4732-BAB1-D3C36833FE0A}">
      <dgm:prSet/>
      <dgm:spPr/>
      <dgm:t>
        <a:bodyPr/>
        <a:lstStyle/>
        <a:p>
          <a:endParaRPr lang="zh-TW" altLang="en-US"/>
        </a:p>
      </dgm:t>
    </dgm:pt>
    <dgm:pt modelId="{3274957E-F5E0-4543-9596-03F2200511D0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點選“封存”或“保留”做檢舉處理　</a:t>
          </a:r>
          <a:endParaRPr lang="zh-TW" altLang="en-US" dirty="0"/>
        </a:p>
      </dgm:t>
    </dgm:pt>
    <dgm:pt modelId="{05CF5A1E-BB9C-4C51-863E-CCF555547F1B}" type="parTrans" cxnId="{B02AF158-5944-4AC8-A211-64BD9F5F10B0}">
      <dgm:prSet/>
      <dgm:spPr/>
      <dgm:t>
        <a:bodyPr/>
        <a:lstStyle/>
        <a:p>
          <a:endParaRPr lang="zh-TW" altLang="en-US"/>
        </a:p>
      </dgm:t>
    </dgm:pt>
    <dgm:pt modelId="{0B12FA1A-BE2E-4657-BF1A-CA5072CBA3DC}" type="sibTrans" cxnId="{B02AF158-5944-4AC8-A211-64BD9F5F10B0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4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291A46-8852-482D-A6A3-59099C430AD3}" type="pres">
      <dgm:prSet presAssocID="{0BE73312-3124-4B6D-ADBC-34949B6EF2CD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26E1E6B6-1D66-4B49-9844-9049BF12738B}" type="pres">
      <dgm:prSet presAssocID="{0BE73312-3124-4B6D-ADBC-34949B6EF2CD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56CC64A7-2937-49BB-B4A0-F054D16521DE}" type="pres">
      <dgm:prSet presAssocID="{15D6B1A2-D5C9-48B7-8826-1D486FA2EAF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5456AA-7EAA-469A-890E-76F2F5B7C559}" type="pres">
      <dgm:prSet presAssocID="{496F4AD8-6E6C-4540-8465-BCCDC416EB3D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A7621257-BD2D-4F0D-96CC-7C3FB467C4A9}" type="pres">
      <dgm:prSet presAssocID="{496F4AD8-6E6C-4540-8465-BCCDC416EB3D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AFE3A259-4868-437E-A382-6D24D808E1A2}" type="pres">
      <dgm:prSet presAssocID="{3274957E-F5E0-4543-9596-03F2200511D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02AF158-5944-4AC8-A211-64BD9F5F10B0}" srcId="{9504239D-D03F-4C87-81E1-C5103D8E20E6}" destId="{3274957E-F5E0-4543-9596-03F2200511D0}" srcOrd="3" destOrd="0" parTransId="{05CF5A1E-BB9C-4C51-863E-CCF555547F1B}" sibTransId="{0B12FA1A-BE2E-4657-BF1A-CA5072CBA3DC}"/>
    <dgm:cxn modelId="{1B07F33C-34C5-4D98-847C-7080DB8747F4}" type="presOf" srcId="{33E2BAA7-EC85-430A-93AB-1B4E70095517}" destId="{699244F3-AD4C-448C-B11B-8A4B2C8DEEB3}" srcOrd="0" destOrd="0" presId="urn:microsoft.com/office/officeart/2005/8/layout/process2"/>
    <dgm:cxn modelId="{D860B6ED-AC9A-4A1B-B377-0AEFBC0D2B30}" type="presOf" srcId="{496F4AD8-6E6C-4540-8465-BCCDC416EB3D}" destId="{A35456AA-7EAA-469A-890E-76F2F5B7C559}" srcOrd="0" destOrd="0" presId="urn:microsoft.com/office/officeart/2005/8/layout/process2"/>
    <dgm:cxn modelId="{0BB36AD5-213A-4F5F-B527-814C9F9A236A}" type="presOf" srcId="{0BE73312-3124-4B6D-ADBC-34949B6EF2CD}" destId="{1E291A46-8852-482D-A6A3-59099C430AD3}" srcOrd="0" destOrd="0" presId="urn:microsoft.com/office/officeart/2005/8/layout/process2"/>
    <dgm:cxn modelId="{2154B343-E77A-42D4-96FE-CD5F0B03256B}" type="presOf" srcId="{1E2A2E6B-8BDC-4572-89C8-F3DE8489055C}" destId="{8716BD76-B2B3-4751-BD77-817C4EA9AC85}" srcOrd="0" destOrd="0" presId="urn:microsoft.com/office/officeart/2005/8/layout/process2"/>
    <dgm:cxn modelId="{0820531E-9571-4CB0-BC8B-B973494E7C0D}" type="presOf" srcId="{3274957E-F5E0-4543-9596-03F2200511D0}" destId="{AFE3A259-4868-437E-A382-6D24D808E1A2}" srcOrd="0" destOrd="0" presId="urn:microsoft.com/office/officeart/2005/8/layout/process2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28DE9CC8-BD33-4732-BAB1-D3C36833FE0A}" srcId="{9504239D-D03F-4C87-81E1-C5103D8E20E6}" destId="{15D6B1A2-D5C9-48B7-8826-1D486FA2EAF3}" srcOrd="2" destOrd="0" parTransId="{13CF7A74-8268-4B11-B4CE-D80888D7DC47}" sibTransId="{496F4AD8-6E6C-4540-8465-BCCDC416EB3D}"/>
    <dgm:cxn modelId="{E56D97B4-4E3E-4868-A550-9C16A6001900}" type="presOf" srcId="{2535EE53-C727-4DD0-81D9-4CC79D323B78}" destId="{51710067-E3EC-4893-AA43-EA384F7D9ABC}" srcOrd="0" destOrd="0" presId="urn:microsoft.com/office/officeart/2005/8/layout/process2"/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C55BD797-1910-43F9-B59D-197A80901209}" type="presOf" srcId="{0BE73312-3124-4B6D-ADBC-34949B6EF2CD}" destId="{26E1E6B6-1D66-4B49-9844-9049BF12738B}" srcOrd="1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C92E1E0E-29BE-4A8B-929C-310D590DEBC3}" type="presOf" srcId="{496F4AD8-6E6C-4540-8465-BCCDC416EB3D}" destId="{A7621257-BD2D-4F0D-96CC-7C3FB467C4A9}" srcOrd="1" destOrd="0" presId="urn:microsoft.com/office/officeart/2005/8/layout/process2"/>
    <dgm:cxn modelId="{D861BDC6-CB84-479D-BDAA-A37AC0C1615A}" type="presOf" srcId="{15D6B1A2-D5C9-48B7-8826-1D486FA2EAF3}" destId="{56CC64A7-2937-49BB-B4A0-F054D16521DE}" srcOrd="0" destOrd="0" presId="urn:microsoft.com/office/officeart/2005/8/layout/process2"/>
    <dgm:cxn modelId="{F28B49BE-E027-4260-9302-D4C735E8314C}" type="presOf" srcId="{2535EE53-C727-4DD0-81D9-4CC79D323B78}" destId="{DF4D5601-4232-474F-A953-BEA90862EC75}" srcOrd="1" destOrd="0" presId="urn:microsoft.com/office/officeart/2005/8/layout/process2"/>
    <dgm:cxn modelId="{BA0B7A01-0F28-49B1-9253-822B6ED0D2AD}" type="presParOf" srcId="{F79FF4AB-AB47-4508-9C20-2412FC767FB9}" destId="{8716BD76-B2B3-4751-BD77-817C4EA9AC85}" srcOrd="0" destOrd="0" presId="urn:microsoft.com/office/officeart/2005/8/layout/process2"/>
    <dgm:cxn modelId="{C92612A1-B1E7-4231-9FE9-7F79246F3130}" type="presParOf" srcId="{F79FF4AB-AB47-4508-9C20-2412FC767FB9}" destId="{51710067-E3EC-4893-AA43-EA384F7D9ABC}" srcOrd="1" destOrd="0" presId="urn:microsoft.com/office/officeart/2005/8/layout/process2"/>
    <dgm:cxn modelId="{1C1DAB87-4F03-4D61-B69D-286A74033575}" type="presParOf" srcId="{51710067-E3EC-4893-AA43-EA384F7D9ABC}" destId="{DF4D5601-4232-474F-A953-BEA90862EC75}" srcOrd="0" destOrd="0" presId="urn:microsoft.com/office/officeart/2005/8/layout/process2"/>
    <dgm:cxn modelId="{7760114A-D3F4-4FA5-B2CF-37B708C83F5B}" type="presParOf" srcId="{F79FF4AB-AB47-4508-9C20-2412FC767FB9}" destId="{699244F3-AD4C-448C-B11B-8A4B2C8DEEB3}" srcOrd="2" destOrd="0" presId="urn:microsoft.com/office/officeart/2005/8/layout/process2"/>
    <dgm:cxn modelId="{9B020D16-472F-49D2-85BE-D61AA30DA534}" type="presParOf" srcId="{F79FF4AB-AB47-4508-9C20-2412FC767FB9}" destId="{1E291A46-8852-482D-A6A3-59099C430AD3}" srcOrd="3" destOrd="0" presId="urn:microsoft.com/office/officeart/2005/8/layout/process2"/>
    <dgm:cxn modelId="{4E4F40AD-BF1B-44EE-A9DB-1113D755F082}" type="presParOf" srcId="{1E291A46-8852-482D-A6A3-59099C430AD3}" destId="{26E1E6B6-1D66-4B49-9844-9049BF12738B}" srcOrd="0" destOrd="0" presId="urn:microsoft.com/office/officeart/2005/8/layout/process2"/>
    <dgm:cxn modelId="{ACCE350D-48F2-48B5-A4B6-97C58DE4628C}" type="presParOf" srcId="{F79FF4AB-AB47-4508-9C20-2412FC767FB9}" destId="{56CC64A7-2937-49BB-B4A0-F054D16521DE}" srcOrd="4" destOrd="0" presId="urn:microsoft.com/office/officeart/2005/8/layout/process2"/>
    <dgm:cxn modelId="{52AE95CD-EE30-4840-8F0F-6D1E079CBB3E}" type="presParOf" srcId="{F79FF4AB-AB47-4508-9C20-2412FC767FB9}" destId="{A35456AA-7EAA-469A-890E-76F2F5B7C559}" srcOrd="5" destOrd="0" presId="urn:microsoft.com/office/officeart/2005/8/layout/process2"/>
    <dgm:cxn modelId="{73242E05-75C8-4F49-BDE7-85EE680A2E02}" type="presParOf" srcId="{A35456AA-7EAA-469A-890E-76F2F5B7C559}" destId="{A7621257-BD2D-4F0D-96CC-7C3FB467C4A9}" srcOrd="0" destOrd="0" presId="urn:microsoft.com/office/officeart/2005/8/layout/process2"/>
    <dgm:cxn modelId="{C274FF42-3A19-4C66-B273-990F2259262A}" type="presParOf" srcId="{F79FF4AB-AB47-4508-9C20-2412FC767FB9}" destId="{AFE3A259-4868-437E-A382-6D24D808E1A2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查詢員工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/>
      <dgm:t>
        <a:bodyPr lIns="36000" tIns="36000"/>
        <a:lstStyle/>
        <a:p>
          <a:r>
            <a:rPr lang="zh-TW" altLang="en-US" sz="1600" b="1" dirty="0" smtClean="0">
              <a:latin typeface="微軟正黑體" pitchFamily="34" charset="-120"/>
              <a:ea typeface="微軟正黑體" pitchFamily="34" charset="-120"/>
            </a:rPr>
            <a:t>修改員工</a:t>
          </a:r>
          <a:endParaRPr lang="zh-TW" altLang="en-US" sz="1600" b="1" dirty="0"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/>
      <dgm:t>
        <a:bodyPr/>
        <a:lstStyle/>
        <a:p>
          <a:r>
            <a:rPr lang="zh-TW" altLang="en-US" sz="1600" b="1" dirty="0" smtClean="0">
              <a:latin typeface="微軟正黑體" pitchFamily="34" charset="-120"/>
              <a:ea typeface="微軟正黑體" pitchFamily="34" charset="-120"/>
            </a:rPr>
            <a:t>新增員工</a:t>
          </a:r>
          <a:endParaRPr lang="zh-TW" altLang="en-US" sz="1600" b="1" dirty="0"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3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3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D4537AC1-4BBC-494A-8830-A5D8363EE4D8}" type="pres">
      <dgm:prSet presAssocID="{115F215A-30B3-45CB-ADAC-4C88C86D9C26}" presName="parTxOnly" presStyleLbl="node1" presStyleIdx="2" presStyleCnt="3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519A49BF-450A-4608-AF6A-59E7D6BB37E5}" type="presOf" srcId="{115F215A-30B3-45CB-ADAC-4C88C86D9C26}" destId="{D4537AC1-4BBC-494A-8830-A5D8363EE4D8}" srcOrd="0" destOrd="0" presId="urn:microsoft.com/office/officeart/2005/8/layout/chevron1"/>
    <dgm:cxn modelId="{8B8C7685-3993-4EDA-9EAF-D12A3245C933}" srcId="{79FE7BC9-31E8-462C-B6AA-952CCFF278AF}" destId="{115F215A-30B3-45CB-ADAC-4C88C86D9C26}" srcOrd="2" destOrd="0" parTransId="{C019985D-4ED1-42DA-A75C-D531105C8AF4}" sibTransId="{308138AC-3E33-4143-B0A2-B939E1F36E9A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  <dgm:cxn modelId="{7A101DD7-3185-427B-AE11-0AF215C4F9F3}" type="presParOf" srcId="{21772D1C-A7D4-40C5-BA6C-699657108043}" destId="{B4CC1F4A-AAE9-4BC8-8E1B-962A04022CBC}" srcOrd="3" destOrd="0" presId="urn:microsoft.com/office/officeart/2005/8/layout/chevron1"/>
    <dgm:cxn modelId="{B7A57DC2-2A5B-4C52-B715-28CADAF596E4}" type="presParOf" srcId="{21772D1C-A7D4-40C5-BA6C-699657108043}" destId="{D4537AC1-4BBC-494A-8830-A5D8363EE4D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審核文章檢舉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審核留言檢舉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 “審核留言檢舉”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即可看到待處理／已完成之檢舉　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15D6B1A2-D5C9-48B7-8826-1D486FA2EAF3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點選“查看明細”可以看到檢舉理由　</a:t>
          </a:r>
          <a:endParaRPr lang="zh-TW" altLang="en-US" dirty="0"/>
        </a:p>
      </dgm:t>
    </dgm:pt>
    <dgm:pt modelId="{13CF7A74-8268-4B11-B4CE-D80888D7DC47}" type="parTrans" cxnId="{28DE9CC8-BD33-4732-BAB1-D3C36833FE0A}">
      <dgm:prSet/>
      <dgm:spPr/>
      <dgm:t>
        <a:bodyPr/>
        <a:lstStyle/>
        <a:p>
          <a:endParaRPr lang="zh-TW" altLang="en-US"/>
        </a:p>
      </dgm:t>
    </dgm:pt>
    <dgm:pt modelId="{496F4AD8-6E6C-4540-8465-BCCDC416EB3D}" type="sibTrans" cxnId="{28DE9CC8-BD33-4732-BAB1-D3C36833FE0A}">
      <dgm:prSet/>
      <dgm:spPr/>
      <dgm:t>
        <a:bodyPr/>
        <a:lstStyle/>
        <a:p>
          <a:endParaRPr lang="zh-TW" altLang="en-US"/>
        </a:p>
      </dgm:t>
    </dgm:pt>
    <dgm:pt modelId="{3274957E-F5E0-4543-9596-03F2200511D0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點選“封存”或“保留”做檢舉處理　</a:t>
          </a:r>
          <a:endParaRPr lang="zh-TW" altLang="en-US" dirty="0"/>
        </a:p>
      </dgm:t>
    </dgm:pt>
    <dgm:pt modelId="{05CF5A1E-BB9C-4C51-863E-CCF555547F1B}" type="parTrans" cxnId="{B02AF158-5944-4AC8-A211-64BD9F5F10B0}">
      <dgm:prSet/>
      <dgm:spPr/>
      <dgm:t>
        <a:bodyPr/>
        <a:lstStyle/>
        <a:p>
          <a:endParaRPr lang="zh-TW" altLang="en-US"/>
        </a:p>
      </dgm:t>
    </dgm:pt>
    <dgm:pt modelId="{0B12FA1A-BE2E-4657-BF1A-CA5072CBA3DC}" type="sibTrans" cxnId="{B02AF158-5944-4AC8-A211-64BD9F5F10B0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4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291A46-8852-482D-A6A3-59099C430AD3}" type="pres">
      <dgm:prSet presAssocID="{0BE73312-3124-4B6D-ADBC-34949B6EF2CD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26E1E6B6-1D66-4B49-9844-9049BF12738B}" type="pres">
      <dgm:prSet presAssocID="{0BE73312-3124-4B6D-ADBC-34949B6EF2CD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56CC64A7-2937-49BB-B4A0-F054D16521DE}" type="pres">
      <dgm:prSet presAssocID="{15D6B1A2-D5C9-48B7-8826-1D486FA2EAF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5456AA-7EAA-469A-890E-76F2F5B7C559}" type="pres">
      <dgm:prSet presAssocID="{496F4AD8-6E6C-4540-8465-BCCDC416EB3D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A7621257-BD2D-4F0D-96CC-7C3FB467C4A9}" type="pres">
      <dgm:prSet presAssocID="{496F4AD8-6E6C-4540-8465-BCCDC416EB3D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AFE3A259-4868-437E-A382-6D24D808E1A2}" type="pres">
      <dgm:prSet presAssocID="{3274957E-F5E0-4543-9596-03F2200511D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02AF158-5944-4AC8-A211-64BD9F5F10B0}" srcId="{9504239D-D03F-4C87-81E1-C5103D8E20E6}" destId="{3274957E-F5E0-4543-9596-03F2200511D0}" srcOrd="3" destOrd="0" parTransId="{05CF5A1E-BB9C-4C51-863E-CCF555547F1B}" sibTransId="{0B12FA1A-BE2E-4657-BF1A-CA5072CBA3DC}"/>
    <dgm:cxn modelId="{1B07F33C-34C5-4D98-847C-7080DB8747F4}" type="presOf" srcId="{33E2BAA7-EC85-430A-93AB-1B4E70095517}" destId="{699244F3-AD4C-448C-B11B-8A4B2C8DEEB3}" srcOrd="0" destOrd="0" presId="urn:microsoft.com/office/officeart/2005/8/layout/process2"/>
    <dgm:cxn modelId="{D860B6ED-AC9A-4A1B-B377-0AEFBC0D2B30}" type="presOf" srcId="{496F4AD8-6E6C-4540-8465-BCCDC416EB3D}" destId="{A35456AA-7EAA-469A-890E-76F2F5B7C559}" srcOrd="0" destOrd="0" presId="urn:microsoft.com/office/officeart/2005/8/layout/process2"/>
    <dgm:cxn modelId="{0BB36AD5-213A-4F5F-B527-814C9F9A236A}" type="presOf" srcId="{0BE73312-3124-4B6D-ADBC-34949B6EF2CD}" destId="{1E291A46-8852-482D-A6A3-59099C430AD3}" srcOrd="0" destOrd="0" presId="urn:microsoft.com/office/officeart/2005/8/layout/process2"/>
    <dgm:cxn modelId="{2154B343-E77A-42D4-96FE-CD5F0B03256B}" type="presOf" srcId="{1E2A2E6B-8BDC-4572-89C8-F3DE8489055C}" destId="{8716BD76-B2B3-4751-BD77-817C4EA9AC85}" srcOrd="0" destOrd="0" presId="urn:microsoft.com/office/officeart/2005/8/layout/process2"/>
    <dgm:cxn modelId="{0820531E-9571-4CB0-BC8B-B973494E7C0D}" type="presOf" srcId="{3274957E-F5E0-4543-9596-03F2200511D0}" destId="{AFE3A259-4868-437E-A382-6D24D808E1A2}" srcOrd="0" destOrd="0" presId="urn:microsoft.com/office/officeart/2005/8/layout/process2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28DE9CC8-BD33-4732-BAB1-D3C36833FE0A}" srcId="{9504239D-D03F-4C87-81E1-C5103D8E20E6}" destId="{15D6B1A2-D5C9-48B7-8826-1D486FA2EAF3}" srcOrd="2" destOrd="0" parTransId="{13CF7A74-8268-4B11-B4CE-D80888D7DC47}" sibTransId="{496F4AD8-6E6C-4540-8465-BCCDC416EB3D}"/>
    <dgm:cxn modelId="{E56D97B4-4E3E-4868-A550-9C16A6001900}" type="presOf" srcId="{2535EE53-C727-4DD0-81D9-4CC79D323B78}" destId="{51710067-E3EC-4893-AA43-EA384F7D9ABC}" srcOrd="0" destOrd="0" presId="urn:microsoft.com/office/officeart/2005/8/layout/process2"/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C55BD797-1910-43F9-B59D-197A80901209}" type="presOf" srcId="{0BE73312-3124-4B6D-ADBC-34949B6EF2CD}" destId="{26E1E6B6-1D66-4B49-9844-9049BF12738B}" srcOrd="1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C92E1E0E-29BE-4A8B-929C-310D590DEBC3}" type="presOf" srcId="{496F4AD8-6E6C-4540-8465-BCCDC416EB3D}" destId="{A7621257-BD2D-4F0D-96CC-7C3FB467C4A9}" srcOrd="1" destOrd="0" presId="urn:microsoft.com/office/officeart/2005/8/layout/process2"/>
    <dgm:cxn modelId="{D861BDC6-CB84-479D-BDAA-A37AC0C1615A}" type="presOf" srcId="{15D6B1A2-D5C9-48B7-8826-1D486FA2EAF3}" destId="{56CC64A7-2937-49BB-B4A0-F054D16521DE}" srcOrd="0" destOrd="0" presId="urn:microsoft.com/office/officeart/2005/8/layout/process2"/>
    <dgm:cxn modelId="{F28B49BE-E027-4260-9302-D4C735E8314C}" type="presOf" srcId="{2535EE53-C727-4DD0-81D9-4CC79D323B78}" destId="{DF4D5601-4232-474F-A953-BEA90862EC75}" srcOrd="1" destOrd="0" presId="urn:microsoft.com/office/officeart/2005/8/layout/process2"/>
    <dgm:cxn modelId="{BA0B7A01-0F28-49B1-9253-822B6ED0D2AD}" type="presParOf" srcId="{F79FF4AB-AB47-4508-9C20-2412FC767FB9}" destId="{8716BD76-B2B3-4751-BD77-817C4EA9AC85}" srcOrd="0" destOrd="0" presId="urn:microsoft.com/office/officeart/2005/8/layout/process2"/>
    <dgm:cxn modelId="{C92612A1-B1E7-4231-9FE9-7F79246F3130}" type="presParOf" srcId="{F79FF4AB-AB47-4508-9C20-2412FC767FB9}" destId="{51710067-E3EC-4893-AA43-EA384F7D9ABC}" srcOrd="1" destOrd="0" presId="urn:microsoft.com/office/officeart/2005/8/layout/process2"/>
    <dgm:cxn modelId="{1C1DAB87-4F03-4D61-B69D-286A74033575}" type="presParOf" srcId="{51710067-E3EC-4893-AA43-EA384F7D9ABC}" destId="{DF4D5601-4232-474F-A953-BEA90862EC75}" srcOrd="0" destOrd="0" presId="urn:microsoft.com/office/officeart/2005/8/layout/process2"/>
    <dgm:cxn modelId="{7760114A-D3F4-4FA5-B2CF-37B708C83F5B}" type="presParOf" srcId="{F79FF4AB-AB47-4508-9C20-2412FC767FB9}" destId="{699244F3-AD4C-448C-B11B-8A4B2C8DEEB3}" srcOrd="2" destOrd="0" presId="urn:microsoft.com/office/officeart/2005/8/layout/process2"/>
    <dgm:cxn modelId="{9B020D16-472F-49D2-85BE-D61AA30DA534}" type="presParOf" srcId="{F79FF4AB-AB47-4508-9C20-2412FC767FB9}" destId="{1E291A46-8852-482D-A6A3-59099C430AD3}" srcOrd="3" destOrd="0" presId="urn:microsoft.com/office/officeart/2005/8/layout/process2"/>
    <dgm:cxn modelId="{4E4F40AD-BF1B-44EE-A9DB-1113D755F082}" type="presParOf" srcId="{1E291A46-8852-482D-A6A3-59099C430AD3}" destId="{26E1E6B6-1D66-4B49-9844-9049BF12738B}" srcOrd="0" destOrd="0" presId="urn:microsoft.com/office/officeart/2005/8/layout/process2"/>
    <dgm:cxn modelId="{ACCE350D-48F2-48B5-A4B6-97C58DE4628C}" type="presParOf" srcId="{F79FF4AB-AB47-4508-9C20-2412FC767FB9}" destId="{56CC64A7-2937-49BB-B4A0-F054D16521DE}" srcOrd="4" destOrd="0" presId="urn:microsoft.com/office/officeart/2005/8/layout/process2"/>
    <dgm:cxn modelId="{52AE95CD-EE30-4840-8F0F-6D1E079CBB3E}" type="presParOf" srcId="{F79FF4AB-AB47-4508-9C20-2412FC767FB9}" destId="{A35456AA-7EAA-469A-890E-76F2F5B7C559}" srcOrd="5" destOrd="0" presId="urn:microsoft.com/office/officeart/2005/8/layout/process2"/>
    <dgm:cxn modelId="{73242E05-75C8-4F49-BDE7-85EE680A2E02}" type="presParOf" srcId="{A35456AA-7EAA-469A-890E-76F2F5B7C559}" destId="{A7621257-BD2D-4F0D-96CC-7C3FB467C4A9}" srcOrd="0" destOrd="0" presId="urn:microsoft.com/office/officeart/2005/8/layout/process2"/>
    <dgm:cxn modelId="{C274FF42-3A19-4C66-B273-990F2259262A}" type="presParOf" srcId="{F79FF4AB-AB47-4508-9C20-2412FC767FB9}" destId="{AFE3A259-4868-437E-A382-6D24D808E1A2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點選導覽列右上角</a:t>
          </a:r>
          <a:endParaRPr lang="en-US" altLang="zh-TW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頭貼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進入會員中心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即可看到修改基本資料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商城管理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論壇管理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認養管理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募資管理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2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1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1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95EF33E-E123-4238-842F-F05D34478734}" type="presOf" srcId="{2535EE53-C727-4DD0-81D9-4CC79D323B78}" destId="{51710067-E3EC-4893-AA43-EA384F7D9ABC}" srcOrd="0" destOrd="0" presId="urn:microsoft.com/office/officeart/2005/8/layout/process2"/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EE5653EC-7DAB-4411-B48B-81229B81A088}" type="presOf" srcId="{2535EE53-C727-4DD0-81D9-4CC79D323B78}" destId="{DF4D5601-4232-474F-A953-BEA90862EC75}" srcOrd="1" destOrd="0" presId="urn:microsoft.com/office/officeart/2005/8/layout/process2"/>
    <dgm:cxn modelId="{68BF0470-06D0-4014-9BF9-8B902BAE5FBD}" type="presOf" srcId="{1E2A2E6B-8BDC-4572-89C8-F3DE8489055C}" destId="{8716BD76-B2B3-4751-BD77-817C4EA9AC85}" srcOrd="0" destOrd="0" presId="urn:microsoft.com/office/officeart/2005/8/layout/process2"/>
    <dgm:cxn modelId="{20073522-9027-4CED-99B2-3D2D754559F3}" type="presOf" srcId="{33E2BAA7-EC85-430A-93AB-1B4E70095517}" destId="{699244F3-AD4C-448C-B11B-8A4B2C8DEEB3}" srcOrd="0" destOrd="0" presId="urn:microsoft.com/office/officeart/2005/8/layout/process2"/>
    <dgm:cxn modelId="{804AFAE3-7FB4-4ACB-8F7D-A55BF60390B5}" type="presOf" srcId="{9504239D-D03F-4C87-81E1-C5103D8E20E6}" destId="{F79FF4AB-AB47-4508-9C20-2412FC767FB9}" srcOrd="0" destOrd="0" presId="urn:microsoft.com/office/officeart/2005/8/layout/process2"/>
    <dgm:cxn modelId="{912099B1-0153-4763-AA8E-0C94B31B7DA9}" type="presParOf" srcId="{F79FF4AB-AB47-4508-9C20-2412FC767FB9}" destId="{8716BD76-B2B3-4751-BD77-817C4EA9AC85}" srcOrd="0" destOrd="0" presId="urn:microsoft.com/office/officeart/2005/8/layout/process2"/>
    <dgm:cxn modelId="{A74F8B85-6DB8-4872-B0DB-D5098D1F4618}" type="presParOf" srcId="{F79FF4AB-AB47-4508-9C20-2412FC767FB9}" destId="{51710067-E3EC-4893-AA43-EA384F7D9ABC}" srcOrd="1" destOrd="0" presId="urn:microsoft.com/office/officeart/2005/8/layout/process2"/>
    <dgm:cxn modelId="{D4DB1222-EC29-42D1-9A88-0F6831524A3A}" type="presParOf" srcId="{51710067-E3EC-4893-AA43-EA384F7D9ABC}" destId="{DF4D5601-4232-474F-A953-BEA90862EC75}" srcOrd="0" destOrd="0" presId="urn:microsoft.com/office/officeart/2005/8/layout/process2"/>
    <dgm:cxn modelId="{9C4DB05D-F275-419B-A375-E1FCA3A3CAC4}" type="presParOf" srcId="{F79FF4AB-AB47-4508-9C20-2412FC767FB9}" destId="{699244F3-AD4C-448C-B11B-8A4B2C8DEEB3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瀏覽</a:t>
          </a:r>
          <a:r>
            <a:rPr lang="zh-TW" altLang="en-US" sz="1600" b="1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會員中心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修改基本資料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B248D06-7F62-4D77-AE0D-586DEE22A937}" type="presOf" srcId="{79FE7BC9-31E8-462C-B6AA-952CCFF278AF}" destId="{21772D1C-A7D4-40C5-BA6C-699657108043}" srcOrd="0" destOrd="0" presId="urn:microsoft.com/office/officeart/2005/8/layout/chevron1"/>
    <dgm:cxn modelId="{25909D5B-658F-4AAE-8D59-AC9D568230D0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7DA8E387-77D6-4D20-8367-012A60741030}" type="presOf" srcId="{4DDDE552-55F9-4B95-8D52-855586053D3F}" destId="{08B82D9E-8891-41E9-9D33-0D56EE828BE0}" srcOrd="0" destOrd="0" presId="urn:microsoft.com/office/officeart/2005/8/layout/chevron1"/>
    <dgm:cxn modelId="{4290803E-96E7-48DC-AE38-9107A168BE33}" type="presParOf" srcId="{21772D1C-A7D4-40C5-BA6C-699657108043}" destId="{90C9BFA0-690A-4D10-AF26-1DFAB2CF56CD}" srcOrd="0" destOrd="0" presId="urn:microsoft.com/office/officeart/2005/8/layout/chevron1"/>
    <dgm:cxn modelId="{21024A2C-E8DB-4B36-8DE2-6C2E565D1C6B}" type="presParOf" srcId="{21772D1C-A7D4-40C5-BA6C-699657108043}" destId="{5F04D11A-BBAB-417F-B32B-BDAF201D13FD}" srcOrd="1" destOrd="0" presId="urn:microsoft.com/office/officeart/2005/8/layout/chevron1"/>
    <dgm:cxn modelId="{7A4D6F21-BA45-485D-843F-AF4ECAF09C4C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 </a:t>
          </a:r>
          <a:endParaRPr lang="en-US" altLang="zh-TW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修改基本資料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/>
            <a:t>更改資料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E39AF128-73D5-4611-95E6-C09C9A8BC682}">
      <dgm:prSet phldrT="[文字]"/>
      <dgm:spPr/>
      <dgm:t>
        <a:bodyPr/>
        <a:lstStyle/>
        <a:p>
          <a:r>
            <a:rPr lang="zh-TW" altLang="en-US" dirty="0" smtClean="0"/>
            <a:t>修改完畢</a:t>
          </a:r>
          <a:endParaRPr lang="en-US" altLang="zh-TW" dirty="0" smtClean="0"/>
        </a:p>
        <a:p>
          <a:r>
            <a:rPr lang="zh-TW" altLang="en-US" dirty="0" smtClean="0"/>
            <a:t>點選 </a:t>
          </a:r>
          <a:r>
            <a:rPr lang="en-US" altLang="zh-TW" dirty="0" smtClean="0"/>
            <a:t>“</a:t>
          </a:r>
          <a:r>
            <a:rPr lang="zh-TW" altLang="en-US" dirty="0" smtClean="0"/>
            <a:t>修改</a:t>
          </a:r>
          <a:r>
            <a:rPr lang="en-US" altLang="zh-TW" dirty="0" smtClean="0"/>
            <a:t>”</a:t>
          </a:r>
          <a:r>
            <a:rPr lang="zh-TW" altLang="en-US" dirty="0" smtClean="0"/>
            <a:t>送出</a:t>
          </a:r>
          <a:endParaRPr lang="zh-TW" altLang="en-US" dirty="0"/>
        </a:p>
      </dgm:t>
    </dgm:pt>
    <dgm:pt modelId="{953778D1-E1A8-47A4-8F46-FAD04D852AA2}" type="parTrans" cxnId="{109DF81A-CA23-49B7-BF02-D694FC92D195}">
      <dgm:prSet/>
      <dgm:spPr/>
      <dgm:t>
        <a:bodyPr/>
        <a:lstStyle/>
        <a:p>
          <a:endParaRPr lang="zh-TW" altLang="en-US"/>
        </a:p>
      </dgm:t>
    </dgm:pt>
    <dgm:pt modelId="{4574F4C4-C4B5-4250-95D1-627F591D1CEE}" type="sibTrans" cxnId="{109DF81A-CA23-49B7-BF02-D694FC92D195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291A46-8852-482D-A6A3-59099C430AD3}" type="pres">
      <dgm:prSet presAssocID="{0BE73312-3124-4B6D-ADBC-34949B6EF2CD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26E1E6B6-1D66-4B49-9844-9049BF12738B}" type="pres">
      <dgm:prSet presAssocID="{0BE73312-3124-4B6D-ADBC-34949B6EF2CD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9A77FA29-C54D-40EB-905C-9D5ACEE16575}" type="pres">
      <dgm:prSet presAssocID="{E39AF128-73D5-4611-95E6-C09C9A8BC68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E738F571-FA5B-45C6-9BBB-498D4F0B6955}" type="presOf" srcId="{2535EE53-C727-4DD0-81D9-4CC79D323B78}" destId="{51710067-E3EC-4893-AA43-EA384F7D9ABC}" srcOrd="0" destOrd="0" presId="urn:microsoft.com/office/officeart/2005/8/layout/process2"/>
    <dgm:cxn modelId="{4DCDE2BA-1567-4707-BF1E-E852AAA69449}" type="presOf" srcId="{9504239D-D03F-4C87-81E1-C5103D8E20E6}" destId="{F79FF4AB-AB47-4508-9C20-2412FC767FB9}" srcOrd="0" destOrd="0" presId="urn:microsoft.com/office/officeart/2005/8/layout/process2"/>
    <dgm:cxn modelId="{51E60A36-D899-40B3-982A-A0AD8C396371}" type="presOf" srcId="{0BE73312-3124-4B6D-ADBC-34949B6EF2CD}" destId="{1E291A46-8852-482D-A6A3-59099C430AD3}" srcOrd="0" destOrd="0" presId="urn:microsoft.com/office/officeart/2005/8/layout/process2"/>
    <dgm:cxn modelId="{93FAC43F-BE7E-450C-93E0-6DB52F9E2DF7}" type="presOf" srcId="{1E2A2E6B-8BDC-4572-89C8-F3DE8489055C}" destId="{8716BD76-B2B3-4751-BD77-817C4EA9AC85}" srcOrd="0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109DF81A-CA23-49B7-BF02-D694FC92D195}" srcId="{9504239D-D03F-4C87-81E1-C5103D8E20E6}" destId="{E39AF128-73D5-4611-95E6-C09C9A8BC682}" srcOrd="2" destOrd="0" parTransId="{953778D1-E1A8-47A4-8F46-FAD04D852AA2}" sibTransId="{4574F4C4-C4B5-4250-95D1-627F591D1CEE}"/>
    <dgm:cxn modelId="{C485C928-CDAD-47D5-B428-36FAC38608F3}" type="presOf" srcId="{0BE73312-3124-4B6D-ADBC-34949B6EF2CD}" destId="{26E1E6B6-1D66-4B49-9844-9049BF12738B}" srcOrd="1" destOrd="0" presId="urn:microsoft.com/office/officeart/2005/8/layout/process2"/>
    <dgm:cxn modelId="{FFE5ABC6-8A01-44C3-B4E2-2BC7076AC787}" type="presOf" srcId="{2535EE53-C727-4DD0-81D9-4CC79D323B78}" destId="{DF4D5601-4232-474F-A953-BEA90862EC75}" srcOrd="1" destOrd="0" presId="urn:microsoft.com/office/officeart/2005/8/layout/process2"/>
    <dgm:cxn modelId="{AA5792F9-F7C6-47C1-A711-6131ED5DDA9F}" type="presOf" srcId="{33E2BAA7-EC85-430A-93AB-1B4E70095517}" destId="{699244F3-AD4C-448C-B11B-8A4B2C8DEEB3}" srcOrd="0" destOrd="0" presId="urn:microsoft.com/office/officeart/2005/8/layout/process2"/>
    <dgm:cxn modelId="{3AB36260-5A0A-43A0-B774-6D4CB3911171}" type="presOf" srcId="{E39AF128-73D5-4611-95E6-C09C9A8BC682}" destId="{9A77FA29-C54D-40EB-905C-9D5ACEE16575}" srcOrd="0" destOrd="0" presId="urn:microsoft.com/office/officeart/2005/8/layout/process2"/>
    <dgm:cxn modelId="{080B7583-44F6-466B-8557-7587E60B3989}" type="presParOf" srcId="{F79FF4AB-AB47-4508-9C20-2412FC767FB9}" destId="{8716BD76-B2B3-4751-BD77-817C4EA9AC85}" srcOrd="0" destOrd="0" presId="urn:microsoft.com/office/officeart/2005/8/layout/process2"/>
    <dgm:cxn modelId="{6EBD4F6E-8365-46F4-815D-4C1CAAC2CBB9}" type="presParOf" srcId="{F79FF4AB-AB47-4508-9C20-2412FC767FB9}" destId="{51710067-E3EC-4893-AA43-EA384F7D9ABC}" srcOrd="1" destOrd="0" presId="urn:microsoft.com/office/officeart/2005/8/layout/process2"/>
    <dgm:cxn modelId="{8E5F0C20-C3C5-4888-9283-3DEA6BFE5D92}" type="presParOf" srcId="{51710067-E3EC-4893-AA43-EA384F7D9ABC}" destId="{DF4D5601-4232-474F-A953-BEA90862EC75}" srcOrd="0" destOrd="0" presId="urn:microsoft.com/office/officeart/2005/8/layout/process2"/>
    <dgm:cxn modelId="{3801B3DB-15B0-4AB9-992C-65F4ED19C548}" type="presParOf" srcId="{F79FF4AB-AB47-4508-9C20-2412FC767FB9}" destId="{699244F3-AD4C-448C-B11B-8A4B2C8DEEB3}" srcOrd="2" destOrd="0" presId="urn:microsoft.com/office/officeart/2005/8/layout/process2"/>
    <dgm:cxn modelId="{30A72950-7CF1-49C8-8412-7AA5A6C38BB1}" type="presParOf" srcId="{F79FF4AB-AB47-4508-9C20-2412FC767FB9}" destId="{1E291A46-8852-482D-A6A3-59099C430AD3}" srcOrd="3" destOrd="0" presId="urn:microsoft.com/office/officeart/2005/8/layout/process2"/>
    <dgm:cxn modelId="{BE709390-D1C5-4608-A1DF-2E3B2A12106B}" type="presParOf" srcId="{1E291A46-8852-482D-A6A3-59099C430AD3}" destId="{26E1E6B6-1D66-4B49-9844-9049BF12738B}" srcOrd="0" destOrd="0" presId="urn:microsoft.com/office/officeart/2005/8/layout/process2"/>
    <dgm:cxn modelId="{95A9D5F6-A13A-447D-87E4-C3F5FE361A90}" type="presParOf" srcId="{F79FF4AB-AB47-4508-9C20-2412FC767FB9}" destId="{9A77FA29-C54D-40EB-905C-9D5ACEE1657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瀏覽</a:t>
          </a:r>
          <a:r>
            <a:rPr lang="zh-TW" altLang="en-US" sz="1600" b="1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會員中心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修改基本資料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94594F9-7C87-427C-8151-CC36CD236964}" type="presOf" srcId="{03C2112B-73F3-4D73-B42A-6D94320E979A}" destId="{90C9BFA0-690A-4D10-AF26-1DFAB2CF56CD}" srcOrd="0" destOrd="0" presId="urn:microsoft.com/office/officeart/2005/8/layout/chevron1"/>
    <dgm:cxn modelId="{877B4B99-A952-455A-8AF4-7866A6DA5704}" type="presOf" srcId="{4DDDE552-55F9-4B95-8D52-855586053D3F}" destId="{08B82D9E-8891-41E9-9D33-0D56EE828BE0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46F1D244-BA49-430A-9627-84DAA4256ABE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06783CFC-6A95-4171-8C4F-5AB3123AF098}" type="presParOf" srcId="{21772D1C-A7D4-40C5-BA6C-699657108043}" destId="{90C9BFA0-690A-4D10-AF26-1DFAB2CF56CD}" srcOrd="0" destOrd="0" presId="urn:microsoft.com/office/officeart/2005/8/layout/chevron1"/>
    <dgm:cxn modelId="{91739259-9CA0-41E0-A155-0F9607E2BE05}" type="presParOf" srcId="{21772D1C-A7D4-40C5-BA6C-699657108043}" destId="{5F04D11A-BBAB-417F-B32B-BDAF201D13FD}" srcOrd="1" destOrd="0" presId="urn:microsoft.com/office/officeart/2005/8/layout/chevron1"/>
    <dgm:cxn modelId="{2939622A-8E9A-40A4-9333-7B2D978710E6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點開</a:t>
          </a:r>
          <a:endParaRPr lang="en-US" altLang="zh-TW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商城管理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/>
            <a:t>點選</a:t>
          </a:r>
          <a:endParaRPr lang="en-US" altLang="zh-TW" dirty="0" smtClean="0"/>
        </a:p>
        <a:p>
          <a:r>
            <a:rPr lang="en-US" altLang="zh-TW" dirty="0" smtClean="0"/>
            <a:t>“</a:t>
          </a:r>
          <a:r>
            <a:rPr lang="zh-TW" altLang="en-US" dirty="0" smtClean="0"/>
            <a:t>我的追蹤</a:t>
          </a:r>
          <a:r>
            <a:rPr lang="en-US" altLang="zh-TW" dirty="0" smtClean="0"/>
            <a:t>”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E39AF128-73D5-4611-95E6-C09C9A8BC682}">
      <dgm:prSet phldrT="[文字]"/>
      <dgm:spPr/>
      <dgm:t>
        <a:bodyPr/>
        <a:lstStyle/>
        <a:p>
          <a:r>
            <a:rPr lang="zh-TW" altLang="en-US" dirty="0" smtClean="0"/>
            <a:t>移入追蹤商品可</a:t>
          </a:r>
          <a:endParaRPr lang="en-US" altLang="zh-TW" dirty="0" smtClean="0"/>
        </a:p>
        <a:p>
          <a:r>
            <a:rPr lang="en-US" altLang="zh-TW" dirty="0" smtClean="0"/>
            <a:t>”</a:t>
          </a:r>
          <a:r>
            <a:rPr lang="zh-TW" altLang="en-US" dirty="0" smtClean="0"/>
            <a:t>取消追蹤</a:t>
          </a:r>
          <a:r>
            <a:rPr lang="en-US" altLang="zh-TW" dirty="0" smtClean="0"/>
            <a:t>”</a:t>
          </a:r>
          <a:endParaRPr lang="zh-TW" altLang="en-US" dirty="0"/>
        </a:p>
      </dgm:t>
    </dgm:pt>
    <dgm:pt modelId="{953778D1-E1A8-47A4-8F46-FAD04D852AA2}" type="parTrans" cxnId="{109DF81A-CA23-49B7-BF02-D694FC92D195}">
      <dgm:prSet/>
      <dgm:spPr/>
      <dgm:t>
        <a:bodyPr/>
        <a:lstStyle/>
        <a:p>
          <a:endParaRPr lang="zh-TW" altLang="en-US"/>
        </a:p>
      </dgm:t>
    </dgm:pt>
    <dgm:pt modelId="{4574F4C4-C4B5-4250-95D1-627F591D1CEE}" type="sibTrans" cxnId="{109DF81A-CA23-49B7-BF02-D694FC92D195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291A46-8852-482D-A6A3-59099C430AD3}" type="pres">
      <dgm:prSet presAssocID="{0BE73312-3124-4B6D-ADBC-34949B6EF2CD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26E1E6B6-1D66-4B49-9844-9049BF12738B}" type="pres">
      <dgm:prSet presAssocID="{0BE73312-3124-4B6D-ADBC-34949B6EF2CD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9A77FA29-C54D-40EB-905C-9D5ACEE16575}" type="pres">
      <dgm:prSet presAssocID="{E39AF128-73D5-4611-95E6-C09C9A8BC68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F033889-5D00-4916-BDDA-9B535DD8364D}" type="presOf" srcId="{9504239D-D03F-4C87-81E1-C5103D8E20E6}" destId="{F79FF4AB-AB47-4508-9C20-2412FC767FB9}" srcOrd="0" destOrd="0" presId="urn:microsoft.com/office/officeart/2005/8/layout/process2"/>
    <dgm:cxn modelId="{B1424CEE-C1F2-4409-9CEA-5F57E886A3E9}" type="presOf" srcId="{1E2A2E6B-8BDC-4572-89C8-F3DE8489055C}" destId="{8716BD76-B2B3-4751-BD77-817C4EA9AC85}" srcOrd="0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A9242051-5AB6-458A-B885-F4C653DD99D8}" type="presOf" srcId="{E39AF128-73D5-4611-95E6-C09C9A8BC682}" destId="{9A77FA29-C54D-40EB-905C-9D5ACEE16575}" srcOrd="0" destOrd="0" presId="urn:microsoft.com/office/officeart/2005/8/layout/process2"/>
    <dgm:cxn modelId="{A9CA2F89-E839-4640-9CFE-D287B75EDC62}" type="presOf" srcId="{0BE73312-3124-4B6D-ADBC-34949B6EF2CD}" destId="{26E1E6B6-1D66-4B49-9844-9049BF12738B}" srcOrd="1" destOrd="0" presId="urn:microsoft.com/office/officeart/2005/8/layout/process2"/>
    <dgm:cxn modelId="{3A21B441-CCA4-405D-987A-31700F7325F2}" type="presOf" srcId="{33E2BAA7-EC85-430A-93AB-1B4E70095517}" destId="{699244F3-AD4C-448C-B11B-8A4B2C8DEEB3}" srcOrd="0" destOrd="0" presId="urn:microsoft.com/office/officeart/2005/8/layout/process2"/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6EC60B02-8400-4E2C-8C24-5955E83623A1}" type="presOf" srcId="{2535EE53-C727-4DD0-81D9-4CC79D323B78}" destId="{51710067-E3EC-4893-AA43-EA384F7D9ABC}" srcOrd="0" destOrd="0" presId="urn:microsoft.com/office/officeart/2005/8/layout/process2"/>
    <dgm:cxn modelId="{8A667DF0-B82A-4CD0-BDE6-2702C7C798DD}" type="presOf" srcId="{2535EE53-C727-4DD0-81D9-4CC79D323B78}" destId="{DF4D5601-4232-474F-A953-BEA90862EC75}" srcOrd="1" destOrd="0" presId="urn:microsoft.com/office/officeart/2005/8/layout/process2"/>
    <dgm:cxn modelId="{109DF81A-CA23-49B7-BF02-D694FC92D195}" srcId="{9504239D-D03F-4C87-81E1-C5103D8E20E6}" destId="{E39AF128-73D5-4611-95E6-C09C9A8BC682}" srcOrd="2" destOrd="0" parTransId="{953778D1-E1A8-47A4-8F46-FAD04D852AA2}" sibTransId="{4574F4C4-C4B5-4250-95D1-627F591D1CEE}"/>
    <dgm:cxn modelId="{E73B0446-4693-4AC0-AFD6-ABB5085A9F97}" type="presOf" srcId="{0BE73312-3124-4B6D-ADBC-34949B6EF2CD}" destId="{1E291A46-8852-482D-A6A3-59099C430AD3}" srcOrd="0" destOrd="0" presId="urn:microsoft.com/office/officeart/2005/8/layout/process2"/>
    <dgm:cxn modelId="{6E2F9242-8C73-453D-99E2-5BA950CFE542}" type="presParOf" srcId="{F79FF4AB-AB47-4508-9C20-2412FC767FB9}" destId="{8716BD76-B2B3-4751-BD77-817C4EA9AC85}" srcOrd="0" destOrd="0" presId="urn:microsoft.com/office/officeart/2005/8/layout/process2"/>
    <dgm:cxn modelId="{70AC25BA-35F0-49A2-B4AD-8C38B1E4FE98}" type="presParOf" srcId="{F79FF4AB-AB47-4508-9C20-2412FC767FB9}" destId="{51710067-E3EC-4893-AA43-EA384F7D9ABC}" srcOrd="1" destOrd="0" presId="urn:microsoft.com/office/officeart/2005/8/layout/process2"/>
    <dgm:cxn modelId="{792A07B7-7210-4F70-BCD3-CCAA9D49354C}" type="presParOf" srcId="{51710067-E3EC-4893-AA43-EA384F7D9ABC}" destId="{DF4D5601-4232-474F-A953-BEA90862EC75}" srcOrd="0" destOrd="0" presId="urn:microsoft.com/office/officeart/2005/8/layout/process2"/>
    <dgm:cxn modelId="{F149CEE5-058A-47A4-A6EB-DE5BA53653C9}" type="presParOf" srcId="{F79FF4AB-AB47-4508-9C20-2412FC767FB9}" destId="{699244F3-AD4C-448C-B11B-8A4B2C8DEEB3}" srcOrd="2" destOrd="0" presId="urn:microsoft.com/office/officeart/2005/8/layout/process2"/>
    <dgm:cxn modelId="{0E353F11-0FB9-47EA-AEC9-FD9724440E31}" type="presParOf" srcId="{F79FF4AB-AB47-4508-9C20-2412FC767FB9}" destId="{1E291A46-8852-482D-A6A3-59099C430AD3}" srcOrd="3" destOrd="0" presId="urn:microsoft.com/office/officeart/2005/8/layout/process2"/>
    <dgm:cxn modelId="{602D30D5-FCD0-48B4-8E47-43FC4465D654}" type="presParOf" srcId="{1E291A46-8852-482D-A6A3-59099C430AD3}" destId="{26E1E6B6-1D66-4B49-9844-9049BF12738B}" srcOrd="0" destOrd="0" presId="urn:microsoft.com/office/officeart/2005/8/layout/process2"/>
    <dgm:cxn modelId="{81620D4E-6D63-4187-9119-B0FE770BCB2F}" type="presParOf" srcId="{F79FF4AB-AB47-4508-9C20-2412FC767FB9}" destId="{9A77FA29-C54D-40EB-905C-9D5ACEE1657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商城管理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我的追蹤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F9989B5D-6279-4124-ACB2-581B3199AC26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我的訂單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E0EA1E1-A8EA-430F-AEA7-ED7C110884C2}" type="parTrans" cxnId="{A81EC605-E08A-4706-89BC-DA182876F292}">
      <dgm:prSet/>
      <dgm:spPr/>
      <dgm:t>
        <a:bodyPr/>
        <a:lstStyle/>
        <a:p>
          <a:endParaRPr lang="zh-TW" altLang="en-US"/>
        </a:p>
      </dgm:t>
    </dgm:pt>
    <dgm:pt modelId="{4CB234D4-C75B-44F2-B4F9-7A466D113772}" type="sibTrans" cxnId="{A81EC605-E08A-4706-89BC-DA182876F292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3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3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4C0099-5E43-4D7E-A1D3-D189D4AD6042}" type="pres">
      <dgm:prSet presAssocID="{3E342F04-99E1-44E5-99C5-51E744D42F01}" presName="parTxOnlySpace" presStyleCnt="0"/>
      <dgm:spPr/>
    </dgm:pt>
    <dgm:pt modelId="{C06219F6-0F46-4EAA-B1E9-153FB06C8D82}" type="pres">
      <dgm:prSet presAssocID="{F9989B5D-6279-4124-ACB2-581B3199AC2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3DE83CE5-8847-45E1-B93E-D1F3E1172350}" type="presOf" srcId="{F9989B5D-6279-4124-ACB2-581B3199AC26}" destId="{C06219F6-0F46-4EAA-B1E9-153FB06C8D82}" srcOrd="0" destOrd="0" presId="urn:microsoft.com/office/officeart/2005/8/layout/chevron1"/>
    <dgm:cxn modelId="{02AF77CA-18DB-46AF-8ADE-C5AFF3D77B6E}" type="presOf" srcId="{4DDDE552-55F9-4B95-8D52-855586053D3F}" destId="{08B82D9E-8891-41E9-9D33-0D56EE828BE0}" srcOrd="0" destOrd="0" presId="urn:microsoft.com/office/officeart/2005/8/layout/chevron1"/>
    <dgm:cxn modelId="{C7A68B9A-EA61-4A3C-A4C0-A27108B4181F}" type="presOf" srcId="{03C2112B-73F3-4D73-B42A-6D94320E979A}" destId="{90C9BFA0-690A-4D10-AF26-1DFAB2CF56CD}" srcOrd="0" destOrd="0" presId="urn:microsoft.com/office/officeart/2005/8/layout/chevron1"/>
    <dgm:cxn modelId="{A81EC605-E08A-4706-89BC-DA182876F292}" srcId="{79FE7BC9-31E8-462C-B6AA-952CCFF278AF}" destId="{F9989B5D-6279-4124-ACB2-581B3199AC26}" srcOrd="2" destOrd="0" parTransId="{4E0EA1E1-A8EA-430F-AEA7-ED7C110884C2}" sibTransId="{4CB234D4-C75B-44F2-B4F9-7A466D113772}"/>
    <dgm:cxn modelId="{D49F4CC0-A7BB-46FF-821B-16299CEB1A4E}" type="presOf" srcId="{79FE7BC9-31E8-462C-B6AA-952CCFF278AF}" destId="{21772D1C-A7D4-40C5-BA6C-699657108043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D513849-F860-4761-9A5E-828C4127C7A3}" type="presParOf" srcId="{21772D1C-A7D4-40C5-BA6C-699657108043}" destId="{90C9BFA0-690A-4D10-AF26-1DFAB2CF56CD}" srcOrd="0" destOrd="0" presId="urn:microsoft.com/office/officeart/2005/8/layout/chevron1"/>
    <dgm:cxn modelId="{28C010AB-216B-4319-A86C-6A7B09F39230}" type="presParOf" srcId="{21772D1C-A7D4-40C5-BA6C-699657108043}" destId="{5F04D11A-BBAB-417F-B32B-BDAF201D13FD}" srcOrd="1" destOrd="0" presId="urn:microsoft.com/office/officeart/2005/8/layout/chevron1"/>
    <dgm:cxn modelId="{0B729C3E-BF3D-4135-B7B9-A782986720C6}" type="presParOf" srcId="{21772D1C-A7D4-40C5-BA6C-699657108043}" destId="{08B82D9E-8891-41E9-9D33-0D56EE828BE0}" srcOrd="2" destOrd="0" presId="urn:microsoft.com/office/officeart/2005/8/layout/chevron1"/>
    <dgm:cxn modelId="{788DDEB0-50E2-429B-867F-72DD8B234976}" type="presParOf" srcId="{21772D1C-A7D4-40C5-BA6C-699657108043}" destId="{574C0099-5E43-4D7E-A1D3-D189D4AD6042}" srcOrd="3" destOrd="0" presId="urn:microsoft.com/office/officeart/2005/8/layout/chevron1"/>
    <dgm:cxn modelId="{665D18DA-13D5-45CC-A5A9-C32681B08262}" type="presParOf" srcId="{21772D1C-A7D4-40C5-BA6C-699657108043}" destId="{C06219F6-0F46-4EAA-B1E9-153FB06C8D82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點開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商城管理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endParaRPr lang="zh-TW" altLang="en-US" sz="1600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 custT="1"/>
      <dgm:spPr/>
      <dgm:t>
        <a:bodyPr/>
        <a:lstStyle/>
        <a:p>
          <a:r>
            <a:rPr lang="zh-TW" altLang="en-US" sz="1400" dirty="0" smtClean="0"/>
            <a:t>點選</a:t>
          </a:r>
          <a:r>
            <a:rPr lang="en-US" altLang="zh-TW" sz="1400" dirty="0" smtClean="0"/>
            <a:t>“</a:t>
          </a:r>
          <a:r>
            <a:rPr lang="zh-TW" altLang="en-US" sz="1400" dirty="0" smtClean="0"/>
            <a:t>我的訂單</a:t>
          </a:r>
          <a:r>
            <a:rPr lang="en-US" altLang="zh-TW" sz="1400" dirty="0" smtClean="0"/>
            <a:t>”</a:t>
          </a:r>
          <a:endParaRPr lang="zh-TW" altLang="en-US" sz="1400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E39AF128-73D5-4611-95E6-C09C9A8BC682}">
      <dgm:prSet phldrT="[文字]" custT="1"/>
      <dgm:spPr/>
      <dgm:t>
        <a:bodyPr/>
        <a:lstStyle/>
        <a:p>
          <a:r>
            <a:rPr lang="zh-TW" altLang="en-US" sz="1400" dirty="0" smtClean="0"/>
            <a:t>點選</a:t>
          </a:r>
          <a:r>
            <a:rPr lang="en-US" altLang="zh-TW" sz="1400" dirty="0" smtClean="0"/>
            <a:t>”</a:t>
          </a:r>
          <a:r>
            <a:rPr lang="zh-TW" altLang="en-US" sz="1400" dirty="0" smtClean="0"/>
            <a:t>顯示明細</a:t>
          </a:r>
          <a:r>
            <a:rPr lang="en-US" altLang="zh-TW" sz="1400" dirty="0" smtClean="0"/>
            <a:t>”</a:t>
          </a:r>
          <a:r>
            <a:rPr lang="zh-TW" altLang="en-US" sz="1400" dirty="0" smtClean="0"/>
            <a:t>查看購買明細</a:t>
          </a:r>
          <a:endParaRPr lang="zh-TW" altLang="en-US" sz="1400" dirty="0"/>
        </a:p>
      </dgm:t>
    </dgm:pt>
    <dgm:pt modelId="{953778D1-E1A8-47A4-8F46-FAD04D852AA2}" type="parTrans" cxnId="{109DF81A-CA23-49B7-BF02-D694FC92D195}">
      <dgm:prSet/>
      <dgm:spPr/>
      <dgm:t>
        <a:bodyPr/>
        <a:lstStyle/>
        <a:p>
          <a:endParaRPr lang="zh-TW" altLang="en-US"/>
        </a:p>
      </dgm:t>
    </dgm:pt>
    <dgm:pt modelId="{4574F4C4-C4B5-4250-95D1-627F591D1CEE}" type="sibTrans" cxnId="{109DF81A-CA23-49B7-BF02-D694FC92D195}">
      <dgm:prSet/>
      <dgm:spPr/>
      <dgm:t>
        <a:bodyPr/>
        <a:lstStyle/>
        <a:p>
          <a:endParaRPr lang="zh-TW" altLang="en-US"/>
        </a:p>
      </dgm:t>
    </dgm:pt>
    <dgm:pt modelId="{2A14A673-58BA-4CCF-B2CC-998416A0DAF3}">
      <dgm:prSet phldrT="[文字]" custT="1"/>
      <dgm:spPr/>
      <dgm:t>
        <a:bodyPr/>
        <a:lstStyle/>
        <a:p>
          <a:r>
            <a:rPr lang="zh-TW" altLang="en-US" sz="1200" dirty="0" smtClean="0"/>
            <a:t>狀態為送達，可點選</a:t>
          </a:r>
          <a:r>
            <a:rPr lang="en-US" altLang="zh-TW" sz="1200" dirty="0" smtClean="0"/>
            <a:t>”</a:t>
          </a:r>
          <a:r>
            <a:rPr lang="zh-TW" altLang="en-US" sz="1200" dirty="0" smtClean="0"/>
            <a:t>我要評論</a:t>
          </a:r>
          <a:r>
            <a:rPr lang="en-US" altLang="zh-TW" sz="1200" dirty="0" smtClean="0"/>
            <a:t>”</a:t>
          </a:r>
          <a:r>
            <a:rPr lang="zh-TW" altLang="en-US" sz="1200" dirty="0" smtClean="0"/>
            <a:t>進行評論</a:t>
          </a:r>
          <a:endParaRPr lang="zh-TW" altLang="en-US" sz="1200" dirty="0"/>
        </a:p>
      </dgm:t>
    </dgm:pt>
    <dgm:pt modelId="{5C028F8C-9967-4CFF-920F-BA04B2F6B55A}" type="parTrans" cxnId="{5FF664C5-2FB4-4685-9C18-FF42EEECCFFA}">
      <dgm:prSet/>
      <dgm:spPr/>
      <dgm:t>
        <a:bodyPr/>
        <a:lstStyle/>
        <a:p>
          <a:endParaRPr lang="zh-TW" altLang="en-US"/>
        </a:p>
      </dgm:t>
    </dgm:pt>
    <dgm:pt modelId="{4742EB1A-9D00-48D0-BECE-9311E506BAAD}" type="sibTrans" cxnId="{5FF664C5-2FB4-4685-9C18-FF42EEECCFFA}">
      <dgm:prSet/>
      <dgm:spPr/>
      <dgm:t>
        <a:bodyPr/>
        <a:lstStyle/>
        <a:p>
          <a:endParaRPr lang="zh-TW" altLang="en-US"/>
        </a:p>
      </dgm:t>
    </dgm:pt>
    <dgm:pt modelId="{F9E2D5AD-0649-42BA-87E4-AE8DDB343892}">
      <dgm:prSet phldrT="[文字]" custT="1"/>
      <dgm:spPr/>
      <dgm:t>
        <a:bodyPr/>
        <a:lstStyle/>
        <a:p>
          <a:r>
            <a:rPr lang="zh-TW" altLang="en-US" sz="1200" dirty="0" smtClean="0"/>
            <a:t>輸入評論</a:t>
          </a:r>
          <a:r>
            <a:rPr lang="en-US" altLang="zh-TW" sz="1200" dirty="0" smtClean="0"/>
            <a:t>/</a:t>
          </a:r>
          <a:r>
            <a:rPr lang="zh-TW" altLang="en-US" sz="1200" dirty="0" smtClean="0"/>
            <a:t>星等 按送出評論</a:t>
          </a:r>
          <a:endParaRPr lang="zh-TW" altLang="en-US" sz="1200" dirty="0"/>
        </a:p>
      </dgm:t>
    </dgm:pt>
    <dgm:pt modelId="{CD1DB564-832E-4409-985A-CC1464FB5404}" type="parTrans" cxnId="{B018CC08-2626-4607-B417-BA7C0EF6AB73}">
      <dgm:prSet/>
      <dgm:spPr/>
      <dgm:t>
        <a:bodyPr/>
        <a:lstStyle/>
        <a:p>
          <a:endParaRPr lang="zh-TW" altLang="en-US"/>
        </a:p>
      </dgm:t>
    </dgm:pt>
    <dgm:pt modelId="{ED32E293-7B55-4EA1-9A93-DCCB302B528E}" type="sibTrans" cxnId="{B018CC08-2626-4607-B417-BA7C0EF6AB73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5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4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4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291A46-8852-482D-A6A3-59099C430AD3}" type="pres">
      <dgm:prSet presAssocID="{0BE73312-3124-4B6D-ADBC-34949B6EF2CD}" presName="sibTrans" presStyleLbl="sibTrans2D1" presStyleIdx="1" presStyleCnt="4"/>
      <dgm:spPr/>
      <dgm:t>
        <a:bodyPr/>
        <a:lstStyle/>
        <a:p>
          <a:endParaRPr lang="zh-TW" altLang="en-US"/>
        </a:p>
      </dgm:t>
    </dgm:pt>
    <dgm:pt modelId="{26E1E6B6-1D66-4B49-9844-9049BF12738B}" type="pres">
      <dgm:prSet presAssocID="{0BE73312-3124-4B6D-ADBC-34949B6EF2CD}" presName="connectorText" presStyleLbl="sibTrans2D1" presStyleIdx="1" presStyleCnt="4"/>
      <dgm:spPr/>
      <dgm:t>
        <a:bodyPr/>
        <a:lstStyle/>
        <a:p>
          <a:endParaRPr lang="zh-TW" altLang="en-US"/>
        </a:p>
      </dgm:t>
    </dgm:pt>
    <dgm:pt modelId="{9A77FA29-C54D-40EB-905C-9D5ACEE16575}" type="pres">
      <dgm:prSet presAssocID="{E39AF128-73D5-4611-95E6-C09C9A8BC68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2A2C88D-819C-448C-9CBA-3389486053C6}" type="pres">
      <dgm:prSet presAssocID="{4574F4C4-C4B5-4250-95D1-627F591D1CEE}" presName="sibTrans" presStyleLbl="sibTrans2D1" presStyleIdx="2" presStyleCnt="4"/>
      <dgm:spPr/>
      <dgm:t>
        <a:bodyPr/>
        <a:lstStyle/>
        <a:p>
          <a:endParaRPr lang="zh-TW" altLang="en-US"/>
        </a:p>
      </dgm:t>
    </dgm:pt>
    <dgm:pt modelId="{3DB36ABF-03F1-42E8-BE46-1F5D5FA627CF}" type="pres">
      <dgm:prSet presAssocID="{4574F4C4-C4B5-4250-95D1-627F591D1CEE}" presName="connectorText" presStyleLbl="sibTrans2D1" presStyleIdx="2" presStyleCnt="4"/>
      <dgm:spPr/>
      <dgm:t>
        <a:bodyPr/>
        <a:lstStyle/>
        <a:p>
          <a:endParaRPr lang="zh-TW" altLang="en-US"/>
        </a:p>
      </dgm:t>
    </dgm:pt>
    <dgm:pt modelId="{CAB15129-6B94-4608-A6AE-2DAEB304B8C0}" type="pres">
      <dgm:prSet presAssocID="{2A14A673-58BA-4CCF-B2CC-998416A0DAF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C4B60E5-1516-49E6-A89C-A8992A02FDDE}" type="pres">
      <dgm:prSet presAssocID="{4742EB1A-9D00-48D0-BECE-9311E506BAAD}" presName="sibTrans" presStyleLbl="sibTrans2D1" presStyleIdx="3" presStyleCnt="4"/>
      <dgm:spPr/>
      <dgm:t>
        <a:bodyPr/>
        <a:lstStyle/>
        <a:p>
          <a:endParaRPr lang="zh-TW" altLang="en-US"/>
        </a:p>
      </dgm:t>
    </dgm:pt>
    <dgm:pt modelId="{ABAE93BF-4129-48A0-9418-1E4EB66DA316}" type="pres">
      <dgm:prSet presAssocID="{4742EB1A-9D00-48D0-BECE-9311E506BAAD}" presName="connectorText" presStyleLbl="sibTrans2D1" presStyleIdx="3" presStyleCnt="4"/>
      <dgm:spPr/>
      <dgm:t>
        <a:bodyPr/>
        <a:lstStyle/>
        <a:p>
          <a:endParaRPr lang="zh-TW" altLang="en-US"/>
        </a:p>
      </dgm:t>
    </dgm:pt>
    <dgm:pt modelId="{6F065F30-3320-4D84-BC22-4E7780F5D8B4}" type="pres">
      <dgm:prSet presAssocID="{F9E2D5AD-0649-42BA-87E4-AE8DDB34389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BFE75A1-C15B-4BC4-92EB-E8A9CC828FFC}" type="presOf" srcId="{4742EB1A-9D00-48D0-BECE-9311E506BAAD}" destId="{EC4B60E5-1516-49E6-A89C-A8992A02FDDE}" srcOrd="0" destOrd="0" presId="urn:microsoft.com/office/officeart/2005/8/layout/process2"/>
    <dgm:cxn modelId="{C3554C56-EEBE-469B-91A6-731656D924BE}" type="presOf" srcId="{33E2BAA7-EC85-430A-93AB-1B4E70095517}" destId="{699244F3-AD4C-448C-B11B-8A4B2C8DEEB3}" srcOrd="0" destOrd="0" presId="urn:microsoft.com/office/officeart/2005/8/layout/process2"/>
    <dgm:cxn modelId="{5E88BE4C-C00C-45C7-9691-CCCDB411575F}" type="presOf" srcId="{4742EB1A-9D00-48D0-BECE-9311E506BAAD}" destId="{ABAE93BF-4129-48A0-9418-1E4EB66DA316}" srcOrd="1" destOrd="0" presId="urn:microsoft.com/office/officeart/2005/8/layout/process2"/>
    <dgm:cxn modelId="{BF2AA08A-C75D-4784-9E10-FD63415CB851}" type="presOf" srcId="{0BE73312-3124-4B6D-ADBC-34949B6EF2CD}" destId="{26E1E6B6-1D66-4B49-9844-9049BF12738B}" srcOrd="1" destOrd="0" presId="urn:microsoft.com/office/officeart/2005/8/layout/process2"/>
    <dgm:cxn modelId="{5FF664C5-2FB4-4685-9C18-FF42EEECCFFA}" srcId="{9504239D-D03F-4C87-81E1-C5103D8E20E6}" destId="{2A14A673-58BA-4CCF-B2CC-998416A0DAF3}" srcOrd="3" destOrd="0" parTransId="{5C028F8C-9967-4CFF-920F-BA04B2F6B55A}" sibTransId="{4742EB1A-9D00-48D0-BECE-9311E506BAAD}"/>
    <dgm:cxn modelId="{B018CC08-2626-4607-B417-BA7C0EF6AB73}" srcId="{9504239D-D03F-4C87-81E1-C5103D8E20E6}" destId="{F9E2D5AD-0649-42BA-87E4-AE8DDB343892}" srcOrd="4" destOrd="0" parTransId="{CD1DB564-832E-4409-985A-CC1464FB5404}" sibTransId="{ED32E293-7B55-4EA1-9A93-DCCB302B528E}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BE125126-E583-43CE-9426-88D89E0A8E2C}" type="presOf" srcId="{1E2A2E6B-8BDC-4572-89C8-F3DE8489055C}" destId="{8716BD76-B2B3-4751-BD77-817C4EA9AC85}" srcOrd="0" destOrd="0" presId="urn:microsoft.com/office/officeart/2005/8/layout/process2"/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DDE48CA8-0C49-4C38-8BF2-665A29C6F42D}" type="presOf" srcId="{4574F4C4-C4B5-4250-95D1-627F591D1CEE}" destId="{A2A2C88D-819C-448C-9CBA-3389486053C6}" srcOrd="0" destOrd="0" presId="urn:microsoft.com/office/officeart/2005/8/layout/process2"/>
    <dgm:cxn modelId="{5281D4F2-C3E0-4D37-B0B4-005198E10732}" type="presOf" srcId="{4574F4C4-C4B5-4250-95D1-627F591D1CEE}" destId="{3DB36ABF-03F1-42E8-BE46-1F5D5FA627CF}" srcOrd="1" destOrd="0" presId="urn:microsoft.com/office/officeart/2005/8/layout/process2"/>
    <dgm:cxn modelId="{23CE3971-6687-4949-9330-E609A23D245C}" type="presOf" srcId="{2535EE53-C727-4DD0-81D9-4CC79D323B78}" destId="{51710067-E3EC-4893-AA43-EA384F7D9ABC}" srcOrd="0" destOrd="0" presId="urn:microsoft.com/office/officeart/2005/8/layout/process2"/>
    <dgm:cxn modelId="{109DF81A-CA23-49B7-BF02-D694FC92D195}" srcId="{9504239D-D03F-4C87-81E1-C5103D8E20E6}" destId="{E39AF128-73D5-4611-95E6-C09C9A8BC682}" srcOrd="2" destOrd="0" parTransId="{953778D1-E1A8-47A4-8F46-FAD04D852AA2}" sibTransId="{4574F4C4-C4B5-4250-95D1-627F591D1CEE}"/>
    <dgm:cxn modelId="{856A6360-6646-4947-B351-8735953AE83B}" type="presOf" srcId="{2535EE53-C727-4DD0-81D9-4CC79D323B78}" destId="{DF4D5601-4232-474F-A953-BEA90862EC75}" srcOrd="1" destOrd="0" presId="urn:microsoft.com/office/officeart/2005/8/layout/process2"/>
    <dgm:cxn modelId="{A18BDDDA-4624-4D05-BA49-D5FC374D98D8}" type="presOf" srcId="{9504239D-D03F-4C87-81E1-C5103D8E20E6}" destId="{F79FF4AB-AB47-4508-9C20-2412FC767FB9}" srcOrd="0" destOrd="0" presId="urn:microsoft.com/office/officeart/2005/8/layout/process2"/>
    <dgm:cxn modelId="{82A2A79E-D8E5-4751-BC78-DA0433007840}" type="presOf" srcId="{2A14A673-58BA-4CCF-B2CC-998416A0DAF3}" destId="{CAB15129-6B94-4608-A6AE-2DAEB304B8C0}" srcOrd="0" destOrd="0" presId="urn:microsoft.com/office/officeart/2005/8/layout/process2"/>
    <dgm:cxn modelId="{6031BC26-CC3F-433B-9DE2-E11F06B94DBA}" type="presOf" srcId="{0BE73312-3124-4B6D-ADBC-34949B6EF2CD}" destId="{1E291A46-8852-482D-A6A3-59099C430AD3}" srcOrd="0" destOrd="0" presId="urn:microsoft.com/office/officeart/2005/8/layout/process2"/>
    <dgm:cxn modelId="{02ADF546-E641-4C6F-8D28-400DA1F6253E}" type="presOf" srcId="{E39AF128-73D5-4611-95E6-C09C9A8BC682}" destId="{9A77FA29-C54D-40EB-905C-9D5ACEE16575}" srcOrd="0" destOrd="0" presId="urn:microsoft.com/office/officeart/2005/8/layout/process2"/>
    <dgm:cxn modelId="{3003AC46-FFB9-4093-A117-DA5E65F53755}" type="presOf" srcId="{F9E2D5AD-0649-42BA-87E4-AE8DDB343892}" destId="{6F065F30-3320-4D84-BC22-4E7780F5D8B4}" srcOrd="0" destOrd="0" presId="urn:microsoft.com/office/officeart/2005/8/layout/process2"/>
    <dgm:cxn modelId="{0B2269A5-2F1E-4791-8665-5A6C9C2EE901}" type="presParOf" srcId="{F79FF4AB-AB47-4508-9C20-2412FC767FB9}" destId="{8716BD76-B2B3-4751-BD77-817C4EA9AC85}" srcOrd="0" destOrd="0" presId="urn:microsoft.com/office/officeart/2005/8/layout/process2"/>
    <dgm:cxn modelId="{5AE30AE5-0D08-4E58-8BC9-D13E9DF1D56C}" type="presParOf" srcId="{F79FF4AB-AB47-4508-9C20-2412FC767FB9}" destId="{51710067-E3EC-4893-AA43-EA384F7D9ABC}" srcOrd="1" destOrd="0" presId="urn:microsoft.com/office/officeart/2005/8/layout/process2"/>
    <dgm:cxn modelId="{C0D1F417-9CB8-4EAB-BB2A-F3634CF2D7BC}" type="presParOf" srcId="{51710067-E3EC-4893-AA43-EA384F7D9ABC}" destId="{DF4D5601-4232-474F-A953-BEA90862EC75}" srcOrd="0" destOrd="0" presId="urn:microsoft.com/office/officeart/2005/8/layout/process2"/>
    <dgm:cxn modelId="{D23EA0A9-30A7-41DE-A30F-8EE01EC5A393}" type="presParOf" srcId="{F79FF4AB-AB47-4508-9C20-2412FC767FB9}" destId="{699244F3-AD4C-448C-B11B-8A4B2C8DEEB3}" srcOrd="2" destOrd="0" presId="urn:microsoft.com/office/officeart/2005/8/layout/process2"/>
    <dgm:cxn modelId="{4DD47175-38F2-470E-A2C9-39A7B6609FCC}" type="presParOf" srcId="{F79FF4AB-AB47-4508-9C20-2412FC767FB9}" destId="{1E291A46-8852-482D-A6A3-59099C430AD3}" srcOrd="3" destOrd="0" presId="urn:microsoft.com/office/officeart/2005/8/layout/process2"/>
    <dgm:cxn modelId="{EC1D1449-68F7-4482-849B-4679AFB21AEF}" type="presParOf" srcId="{1E291A46-8852-482D-A6A3-59099C430AD3}" destId="{26E1E6B6-1D66-4B49-9844-9049BF12738B}" srcOrd="0" destOrd="0" presId="urn:microsoft.com/office/officeart/2005/8/layout/process2"/>
    <dgm:cxn modelId="{D7D8090E-0DB2-4A30-B61C-91D3FBED760E}" type="presParOf" srcId="{F79FF4AB-AB47-4508-9C20-2412FC767FB9}" destId="{9A77FA29-C54D-40EB-905C-9D5ACEE16575}" srcOrd="4" destOrd="0" presId="urn:microsoft.com/office/officeart/2005/8/layout/process2"/>
    <dgm:cxn modelId="{20CF743F-309B-4BC5-A998-F5E4E46D48B5}" type="presParOf" srcId="{F79FF4AB-AB47-4508-9C20-2412FC767FB9}" destId="{A2A2C88D-819C-448C-9CBA-3389486053C6}" srcOrd="5" destOrd="0" presId="urn:microsoft.com/office/officeart/2005/8/layout/process2"/>
    <dgm:cxn modelId="{CD78E3ED-C51F-4384-AABD-E961A290B87E}" type="presParOf" srcId="{A2A2C88D-819C-448C-9CBA-3389486053C6}" destId="{3DB36ABF-03F1-42E8-BE46-1F5D5FA627CF}" srcOrd="0" destOrd="0" presId="urn:microsoft.com/office/officeart/2005/8/layout/process2"/>
    <dgm:cxn modelId="{BBF59EBC-FCF3-4847-BAFA-84404D4E2CEB}" type="presParOf" srcId="{F79FF4AB-AB47-4508-9C20-2412FC767FB9}" destId="{CAB15129-6B94-4608-A6AE-2DAEB304B8C0}" srcOrd="6" destOrd="0" presId="urn:microsoft.com/office/officeart/2005/8/layout/process2"/>
    <dgm:cxn modelId="{A21E7AB9-6388-4D57-BDF0-B89296325103}" type="presParOf" srcId="{F79FF4AB-AB47-4508-9C20-2412FC767FB9}" destId="{EC4B60E5-1516-49E6-A89C-A8992A02FDDE}" srcOrd="7" destOrd="0" presId="urn:microsoft.com/office/officeart/2005/8/layout/process2"/>
    <dgm:cxn modelId="{AF708148-78D2-48DF-A8A6-AC32F80144F7}" type="presParOf" srcId="{EC4B60E5-1516-49E6-A89C-A8992A02FDDE}" destId="{ABAE93BF-4129-48A0-9418-1E4EB66DA316}" srcOrd="0" destOrd="0" presId="urn:microsoft.com/office/officeart/2005/8/layout/process2"/>
    <dgm:cxn modelId="{46790029-CE34-451D-8A35-6757138C5489}" type="presParOf" srcId="{F79FF4AB-AB47-4508-9C20-2412FC767FB9}" destId="{6F065F30-3320-4D84-BC22-4E7780F5D8B4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商城管理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我的追蹤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F9989B5D-6279-4124-ACB2-581B3199AC26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我的訂單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E0EA1E1-A8EA-430F-AEA7-ED7C110884C2}" type="parTrans" cxnId="{A81EC605-E08A-4706-89BC-DA182876F292}">
      <dgm:prSet/>
      <dgm:spPr/>
      <dgm:t>
        <a:bodyPr/>
        <a:lstStyle/>
        <a:p>
          <a:endParaRPr lang="zh-TW" altLang="en-US"/>
        </a:p>
      </dgm:t>
    </dgm:pt>
    <dgm:pt modelId="{4CB234D4-C75B-44F2-B4F9-7A466D113772}" type="sibTrans" cxnId="{A81EC605-E08A-4706-89BC-DA182876F292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3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3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4C0099-5E43-4D7E-A1D3-D189D4AD6042}" type="pres">
      <dgm:prSet presAssocID="{3E342F04-99E1-44E5-99C5-51E744D42F01}" presName="parTxOnlySpace" presStyleCnt="0"/>
      <dgm:spPr/>
    </dgm:pt>
    <dgm:pt modelId="{C06219F6-0F46-4EAA-B1E9-153FB06C8D82}" type="pres">
      <dgm:prSet presAssocID="{F9989B5D-6279-4124-ACB2-581B3199AC2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F16F84B-B7BC-43C6-91F4-8535843033F9}" type="presOf" srcId="{03C2112B-73F3-4D73-B42A-6D94320E979A}" destId="{90C9BFA0-690A-4D10-AF26-1DFAB2CF56CD}" srcOrd="0" destOrd="0" presId="urn:microsoft.com/office/officeart/2005/8/layout/chevron1"/>
    <dgm:cxn modelId="{55816CBF-B520-4CB5-8F10-869D8019DAE3}" type="presOf" srcId="{79FE7BC9-31E8-462C-B6AA-952CCFF278AF}" destId="{21772D1C-A7D4-40C5-BA6C-699657108043}" srcOrd="0" destOrd="0" presId="urn:microsoft.com/office/officeart/2005/8/layout/chevron1"/>
    <dgm:cxn modelId="{8935D34C-70C5-4B72-9E16-925C91A429CE}" type="presOf" srcId="{4DDDE552-55F9-4B95-8D52-855586053D3F}" destId="{08B82D9E-8891-41E9-9D33-0D56EE828BE0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A81EC605-E08A-4706-89BC-DA182876F292}" srcId="{79FE7BC9-31E8-462C-B6AA-952CCFF278AF}" destId="{F9989B5D-6279-4124-ACB2-581B3199AC26}" srcOrd="2" destOrd="0" parTransId="{4E0EA1E1-A8EA-430F-AEA7-ED7C110884C2}" sibTransId="{4CB234D4-C75B-44F2-B4F9-7A466D113772}"/>
    <dgm:cxn modelId="{D750EA0F-D76B-4070-9AA1-FFD91C27A076}" type="presOf" srcId="{F9989B5D-6279-4124-ACB2-581B3199AC26}" destId="{C06219F6-0F46-4EAA-B1E9-153FB06C8D82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67F21898-C3CF-480C-9BB8-79A6E50A2FE1}" type="presParOf" srcId="{21772D1C-A7D4-40C5-BA6C-699657108043}" destId="{90C9BFA0-690A-4D10-AF26-1DFAB2CF56CD}" srcOrd="0" destOrd="0" presId="urn:microsoft.com/office/officeart/2005/8/layout/chevron1"/>
    <dgm:cxn modelId="{598D3EAE-A192-4E86-8ABF-DCA3617321E5}" type="presParOf" srcId="{21772D1C-A7D4-40C5-BA6C-699657108043}" destId="{5F04D11A-BBAB-417F-B32B-BDAF201D13FD}" srcOrd="1" destOrd="0" presId="urn:microsoft.com/office/officeart/2005/8/layout/chevron1"/>
    <dgm:cxn modelId="{C2E7F86C-55FE-45F5-B424-551EDC618853}" type="presParOf" srcId="{21772D1C-A7D4-40C5-BA6C-699657108043}" destId="{08B82D9E-8891-41E9-9D33-0D56EE828BE0}" srcOrd="2" destOrd="0" presId="urn:microsoft.com/office/officeart/2005/8/layout/chevron1"/>
    <dgm:cxn modelId="{7DDFB7A0-5CAE-4766-8CA6-10F57C691F43}" type="presParOf" srcId="{21772D1C-A7D4-40C5-BA6C-699657108043}" destId="{574C0099-5E43-4D7E-A1D3-D189D4AD6042}" srcOrd="3" destOrd="0" presId="urn:microsoft.com/office/officeart/2005/8/layout/chevron1"/>
    <dgm:cxn modelId="{0A1CDA4A-434C-4404-924A-FF56B93FA3B8}" type="presParOf" srcId="{21772D1C-A7D4-40C5-BA6C-699657108043}" destId="{C06219F6-0F46-4EAA-B1E9-153FB06C8D82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登入後台首頁</a:t>
          </a:r>
          <a:endParaRPr lang="en-US" altLang="zh-TW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89BC4397-DDE0-486A-9334-0D645B518EA0}">
      <dgm:prSet phldrT="[文字]" custT="1"/>
      <dgm:spPr/>
      <dgm:t>
        <a:bodyPr/>
        <a:lstStyle/>
        <a:p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點選功能區　　　“員工查詢”　</a:t>
          </a:r>
          <a:endParaRPr lang="zh-TW" altLang="en-US" sz="1800" dirty="0"/>
        </a:p>
      </dgm:t>
    </dgm:pt>
    <dgm:pt modelId="{5AB30E81-48D4-43CA-B3F0-CA5BC5710B0E}" type="parTrans" cxnId="{156DBA67-E9E1-4F7A-8ACE-22EC9113E139}">
      <dgm:prSet/>
      <dgm:spPr/>
      <dgm:t>
        <a:bodyPr/>
        <a:lstStyle/>
        <a:p>
          <a:endParaRPr lang="zh-TW" altLang="en-US"/>
        </a:p>
      </dgm:t>
    </dgm:pt>
    <dgm:pt modelId="{E0655CF7-52D2-4FC2-B6F0-4F194F7DB7DD}" type="sibTrans" cxnId="{156DBA67-E9E1-4F7A-8ACE-22EC9113E139}">
      <dgm:prSet/>
      <dgm:spPr/>
      <dgm:t>
        <a:bodyPr/>
        <a:lstStyle/>
        <a:p>
          <a:endParaRPr lang="zh-TW" altLang="en-US"/>
        </a:p>
      </dgm:t>
    </dgm:pt>
    <dgm:pt modelId="{9B352292-690D-4218-A332-276D32ECA209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送出並查看員工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142D8BE-06A9-42C2-947C-406913F5DC5A}" type="parTrans" cxnId="{86442011-AEAD-473A-8FA2-3A6CF775D49F}">
      <dgm:prSet/>
      <dgm:spPr/>
      <dgm:t>
        <a:bodyPr/>
        <a:lstStyle/>
        <a:p>
          <a:endParaRPr lang="zh-TW" altLang="en-US"/>
        </a:p>
      </dgm:t>
    </dgm:pt>
    <dgm:pt modelId="{3118FB1F-C3AD-4638-BCA1-DFCF8256934F}" type="sibTrans" cxnId="{86442011-AEAD-473A-8FA2-3A6CF775D49F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293D5ACB-5A04-491D-B54A-93797226E5DB}" type="pres">
      <dgm:prSet presAssocID="{89BC4397-DDE0-486A-9334-0D645B518EA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8228D09-49A9-4F3A-B196-462CD1B800A8}" type="pres">
      <dgm:prSet presAssocID="{E0655CF7-52D2-4FC2-B6F0-4F194F7DB7DD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54844465-2350-42E5-81C1-6D20450C4ADA}" type="pres">
      <dgm:prSet presAssocID="{E0655CF7-52D2-4FC2-B6F0-4F194F7DB7DD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0D4D5184-7869-4311-B188-F167158CB997}" type="pres">
      <dgm:prSet presAssocID="{9B352292-690D-4218-A332-276D32ECA20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DA00C54-3C16-4FD5-AE68-9F7E9FB9E1B0}" type="presOf" srcId="{BE38EFB7-AFE4-41AF-BAA6-07858D24867B}" destId="{EA5D2946-AEBA-40F6-8125-15D7EDF179FD}" srcOrd="1" destOrd="0" presId="urn:microsoft.com/office/officeart/2005/8/layout/process2"/>
    <dgm:cxn modelId="{26E42247-F5BC-4378-BDBF-DC6791A15AAF}" type="presOf" srcId="{9B352292-690D-4218-A332-276D32ECA209}" destId="{0D4D5184-7869-4311-B188-F167158CB997}" srcOrd="0" destOrd="0" presId="urn:microsoft.com/office/officeart/2005/8/layout/process2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86442011-AEAD-473A-8FA2-3A6CF775D49F}" srcId="{9504239D-D03F-4C87-81E1-C5103D8E20E6}" destId="{9B352292-690D-4218-A332-276D32ECA209}" srcOrd="2" destOrd="0" parTransId="{0142D8BE-06A9-42C2-947C-406913F5DC5A}" sibTransId="{3118FB1F-C3AD-4638-BCA1-DFCF8256934F}"/>
    <dgm:cxn modelId="{286F4779-525E-4FD3-AEA8-3AEA6F000130}" type="presOf" srcId="{BE38EFB7-AFE4-41AF-BAA6-07858D24867B}" destId="{2ED5BBD6-9D04-4386-AE6A-8D66DC1FABBB}" srcOrd="0" destOrd="0" presId="urn:microsoft.com/office/officeart/2005/8/layout/process2"/>
    <dgm:cxn modelId="{33300679-FBB2-4AB1-AAE5-DF2532ABCB28}" type="presOf" srcId="{E0655CF7-52D2-4FC2-B6F0-4F194F7DB7DD}" destId="{78228D09-49A9-4F3A-B196-462CD1B800A8}" srcOrd="0" destOrd="0" presId="urn:microsoft.com/office/officeart/2005/8/layout/process2"/>
    <dgm:cxn modelId="{5C0CD873-32EC-4442-9A39-11B32B74FAD9}" type="presOf" srcId="{89BC4397-DDE0-486A-9334-0D645B518EA0}" destId="{293D5ACB-5A04-491D-B54A-93797226E5DB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B75B8E28-E34F-4D6F-81BE-33200A64FB8F}" type="presOf" srcId="{E0655CF7-52D2-4FC2-B6F0-4F194F7DB7DD}" destId="{54844465-2350-42E5-81C1-6D20450C4ADA}" srcOrd="1" destOrd="0" presId="urn:microsoft.com/office/officeart/2005/8/layout/process2"/>
    <dgm:cxn modelId="{156DBA67-E9E1-4F7A-8ACE-22EC9113E139}" srcId="{9504239D-D03F-4C87-81E1-C5103D8E20E6}" destId="{89BC4397-DDE0-486A-9334-0D645B518EA0}" srcOrd="1" destOrd="0" parTransId="{5AB30E81-48D4-43CA-B3F0-CA5BC5710B0E}" sibTransId="{E0655CF7-52D2-4FC2-B6F0-4F194F7DB7DD}"/>
    <dgm:cxn modelId="{A1C1E092-3115-41AB-8A98-49866582FEFC}" type="presParOf" srcId="{F79FF4AB-AB47-4508-9C20-2412FC767FB9}" destId="{068E35AA-2782-44D2-B9F8-C88664E1FCE1}" srcOrd="0" destOrd="0" presId="urn:microsoft.com/office/officeart/2005/8/layout/process2"/>
    <dgm:cxn modelId="{26BA0E3B-2E67-45EB-9914-1FFD8836F177}" type="presParOf" srcId="{F79FF4AB-AB47-4508-9C20-2412FC767FB9}" destId="{2ED5BBD6-9D04-4386-AE6A-8D66DC1FABBB}" srcOrd="1" destOrd="0" presId="urn:microsoft.com/office/officeart/2005/8/layout/process2"/>
    <dgm:cxn modelId="{1C22CC34-0486-47CE-9500-9F6206E6A36E}" type="presParOf" srcId="{2ED5BBD6-9D04-4386-AE6A-8D66DC1FABBB}" destId="{EA5D2946-AEBA-40F6-8125-15D7EDF179FD}" srcOrd="0" destOrd="0" presId="urn:microsoft.com/office/officeart/2005/8/layout/process2"/>
    <dgm:cxn modelId="{9966A5C2-72C8-4C58-822D-5FBCF8452247}" type="presParOf" srcId="{F79FF4AB-AB47-4508-9C20-2412FC767FB9}" destId="{293D5ACB-5A04-491D-B54A-93797226E5DB}" srcOrd="2" destOrd="0" presId="urn:microsoft.com/office/officeart/2005/8/layout/process2"/>
    <dgm:cxn modelId="{999E57F1-D02A-43BA-8E18-BB844C82D836}" type="presParOf" srcId="{F79FF4AB-AB47-4508-9C20-2412FC767FB9}" destId="{78228D09-49A9-4F3A-B196-462CD1B800A8}" srcOrd="3" destOrd="0" presId="urn:microsoft.com/office/officeart/2005/8/layout/process2"/>
    <dgm:cxn modelId="{8FA8CADC-4943-42DF-8B77-BDE4365BBEF4}" type="presParOf" srcId="{78228D09-49A9-4F3A-B196-462CD1B800A8}" destId="{54844465-2350-42E5-81C1-6D20450C4ADA}" srcOrd="0" destOrd="0" presId="urn:microsoft.com/office/officeart/2005/8/layout/process2"/>
    <dgm:cxn modelId="{68962843-ECDE-4436-BC7C-384F4F2CCB55}" type="presParOf" srcId="{F79FF4AB-AB47-4508-9C20-2412FC767FB9}" destId="{0D4D5184-7869-4311-B188-F167158CB99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點開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論壇管理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endParaRPr lang="zh-TW" altLang="en-US" sz="1600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 custT="1"/>
      <dgm:spPr/>
      <dgm:t>
        <a:bodyPr/>
        <a:lstStyle/>
        <a:p>
          <a:r>
            <a:rPr lang="zh-TW" altLang="en-US" sz="1400" dirty="0" smtClean="0"/>
            <a:t>點選</a:t>
          </a:r>
          <a:r>
            <a:rPr lang="en-US" altLang="zh-TW" sz="1400" dirty="0" smtClean="0"/>
            <a:t>“</a:t>
          </a:r>
          <a:r>
            <a:rPr lang="zh-TW" altLang="en-US" sz="1400" dirty="0" smtClean="0"/>
            <a:t>我的文章</a:t>
          </a:r>
          <a:r>
            <a:rPr lang="en-US" altLang="zh-TW" sz="1400" dirty="0" smtClean="0"/>
            <a:t>”</a:t>
          </a:r>
          <a:endParaRPr lang="zh-TW" altLang="en-US" sz="1400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E39AF128-73D5-4611-95E6-C09C9A8BC682}">
      <dgm:prSet phldrT="[文字]" custT="1"/>
      <dgm:spPr/>
      <dgm:t>
        <a:bodyPr/>
        <a:lstStyle/>
        <a:p>
          <a:r>
            <a:rPr lang="zh-TW" altLang="en-US" sz="1400" dirty="0" smtClean="0"/>
            <a:t>可點選</a:t>
          </a:r>
          <a:r>
            <a:rPr lang="en-US" altLang="zh-TW" sz="1400" dirty="0" smtClean="0"/>
            <a:t>”</a:t>
          </a:r>
          <a:r>
            <a:rPr lang="zh-TW" altLang="en-US" sz="1400" dirty="0" smtClean="0"/>
            <a:t>放大鏡</a:t>
          </a:r>
          <a:r>
            <a:rPr lang="en-US" altLang="zh-TW" sz="1400" dirty="0" smtClean="0"/>
            <a:t>”</a:t>
          </a:r>
          <a:r>
            <a:rPr lang="zh-TW" altLang="en-US" sz="1400" dirty="0" smtClean="0"/>
            <a:t>查看文章圖片</a:t>
          </a:r>
          <a:endParaRPr lang="zh-TW" altLang="en-US" sz="1400" dirty="0"/>
        </a:p>
      </dgm:t>
    </dgm:pt>
    <dgm:pt modelId="{953778D1-E1A8-47A4-8F46-FAD04D852AA2}" type="parTrans" cxnId="{109DF81A-CA23-49B7-BF02-D694FC92D195}">
      <dgm:prSet/>
      <dgm:spPr/>
      <dgm:t>
        <a:bodyPr/>
        <a:lstStyle/>
        <a:p>
          <a:endParaRPr lang="zh-TW" altLang="en-US"/>
        </a:p>
      </dgm:t>
    </dgm:pt>
    <dgm:pt modelId="{4574F4C4-C4B5-4250-95D1-627F591D1CEE}" type="sibTrans" cxnId="{109DF81A-CA23-49B7-BF02-D694FC92D195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291A46-8852-482D-A6A3-59099C430AD3}" type="pres">
      <dgm:prSet presAssocID="{0BE73312-3124-4B6D-ADBC-34949B6EF2CD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26E1E6B6-1D66-4B49-9844-9049BF12738B}" type="pres">
      <dgm:prSet presAssocID="{0BE73312-3124-4B6D-ADBC-34949B6EF2CD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9A77FA29-C54D-40EB-905C-9D5ACEE16575}" type="pres">
      <dgm:prSet presAssocID="{E39AF128-73D5-4611-95E6-C09C9A8BC68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E9A303F-3BE7-4A7B-8180-10C4550EF409}" type="presOf" srcId="{0BE73312-3124-4B6D-ADBC-34949B6EF2CD}" destId="{1E291A46-8852-482D-A6A3-59099C430AD3}" srcOrd="0" destOrd="0" presId="urn:microsoft.com/office/officeart/2005/8/layout/process2"/>
    <dgm:cxn modelId="{0E7D391D-960E-4C45-805B-889A36A36653}" type="presOf" srcId="{2535EE53-C727-4DD0-81D9-4CC79D323B78}" destId="{51710067-E3EC-4893-AA43-EA384F7D9ABC}" srcOrd="0" destOrd="0" presId="urn:microsoft.com/office/officeart/2005/8/layout/process2"/>
    <dgm:cxn modelId="{EFAAAB4D-FB51-4E63-A3B1-370025BAF6BC}" type="presOf" srcId="{0BE73312-3124-4B6D-ADBC-34949B6EF2CD}" destId="{26E1E6B6-1D66-4B49-9844-9049BF12738B}" srcOrd="1" destOrd="0" presId="urn:microsoft.com/office/officeart/2005/8/layout/process2"/>
    <dgm:cxn modelId="{A0968103-AD15-4852-BC8B-C3A0BA926871}" type="presOf" srcId="{E39AF128-73D5-4611-95E6-C09C9A8BC682}" destId="{9A77FA29-C54D-40EB-905C-9D5ACEE16575}" srcOrd="0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0BFA7BAB-A981-4D84-BE4D-7E5FF6DF586D}" type="presOf" srcId="{2535EE53-C727-4DD0-81D9-4CC79D323B78}" destId="{DF4D5601-4232-474F-A953-BEA90862EC75}" srcOrd="1" destOrd="0" presId="urn:microsoft.com/office/officeart/2005/8/layout/process2"/>
    <dgm:cxn modelId="{1B7DB8F0-EF6B-4A3D-87E9-365A8E0D56EC}" type="presOf" srcId="{9504239D-D03F-4C87-81E1-C5103D8E20E6}" destId="{F79FF4AB-AB47-4508-9C20-2412FC767FB9}" srcOrd="0" destOrd="0" presId="urn:microsoft.com/office/officeart/2005/8/layout/process2"/>
    <dgm:cxn modelId="{109DF81A-CA23-49B7-BF02-D694FC92D195}" srcId="{9504239D-D03F-4C87-81E1-C5103D8E20E6}" destId="{E39AF128-73D5-4611-95E6-C09C9A8BC682}" srcOrd="2" destOrd="0" parTransId="{953778D1-E1A8-47A4-8F46-FAD04D852AA2}" sibTransId="{4574F4C4-C4B5-4250-95D1-627F591D1CEE}"/>
    <dgm:cxn modelId="{101A4C57-501B-47B7-AE49-3038D21DE0BB}" type="presOf" srcId="{1E2A2E6B-8BDC-4572-89C8-F3DE8489055C}" destId="{8716BD76-B2B3-4751-BD77-817C4EA9AC85}" srcOrd="0" destOrd="0" presId="urn:microsoft.com/office/officeart/2005/8/layout/process2"/>
    <dgm:cxn modelId="{7FB08818-8987-4223-8602-69657C3B8C3B}" type="presOf" srcId="{33E2BAA7-EC85-430A-93AB-1B4E70095517}" destId="{699244F3-AD4C-448C-B11B-8A4B2C8DEEB3}" srcOrd="0" destOrd="0" presId="urn:microsoft.com/office/officeart/2005/8/layout/process2"/>
    <dgm:cxn modelId="{3D47A209-EADD-4FBD-9B0F-48D1EC2C8CF1}" type="presParOf" srcId="{F79FF4AB-AB47-4508-9C20-2412FC767FB9}" destId="{8716BD76-B2B3-4751-BD77-817C4EA9AC85}" srcOrd="0" destOrd="0" presId="urn:microsoft.com/office/officeart/2005/8/layout/process2"/>
    <dgm:cxn modelId="{5D63EDFD-53E1-4877-BDD1-3BB6BE0CC4B7}" type="presParOf" srcId="{F79FF4AB-AB47-4508-9C20-2412FC767FB9}" destId="{51710067-E3EC-4893-AA43-EA384F7D9ABC}" srcOrd="1" destOrd="0" presId="urn:microsoft.com/office/officeart/2005/8/layout/process2"/>
    <dgm:cxn modelId="{084CD153-DF83-44A3-B096-DE7EB94564CA}" type="presParOf" srcId="{51710067-E3EC-4893-AA43-EA384F7D9ABC}" destId="{DF4D5601-4232-474F-A953-BEA90862EC75}" srcOrd="0" destOrd="0" presId="urn:microsoft.com/office/officeart/2005/8/layout/process2"/>
    <dgm:cxn modelId="{1DE46A85-165C-43B1-B869-177E05840531}" type="presParOf" srcId="{F79FF4AB-AB47-4508-9C20-2412FC767FB9}" destId="{699244F3-AD4C-448C-B11B-8A4B2C8DEEB3}" srcOrd="2" destOrd="0" presId="urn:microsoft.com/office/officeart/2005/8/layout/process2"/>
    <dgm:cxn modelId="{D3A5B9C1-4DA2-4D91-B444-0C8D265DDA50}" type="presParOf" srcId="{F79FF4AB-AB47-4508-9C20-2412FC767FB9}" destId="{1E291A46-8852-482D-A6A3-59099C430AD3}" srcOrd="3" destOrd="0" presId="urn:microsoft.com/office/officeart/2005/8/layout/process2"/>
    <dgm:cxn modelId="{E56FB52E-702F-4731-BF74-18C6496BD8F0}" type="presParOf" srcId="{1E291A46-8852-482D-A6A3-59099C430AD3}" destId="{26E1E6B6-1D66-4B49-9844-9049BF12738B}" srcOrd="0" destOrd="0" presId="urn:microsoft.com/office/officeart/2005/8/layout/process2"/>
    <dgm:cxn modelId="{ADC3CB16-87B4-4657-9422-C07C24BACA9C}" type="presParOf" srcId="{F79FF4AB-AB47-4508-9C20-2412FC767FB9}" destId="{9A77FA29-C54D-40EB-905C-9D5ACEE1657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論壇管理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我的文章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F9989B5D-6279-4124-ACB2-581B3199AC26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查看文章內容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E0EA1E1-A8EA-430F-AEA7-ED7C110884C2}" type="parTrans" cxnId="{A81EC605-E08A-4706-89BC-DA182876F292}">
      <dgm:prSet/>
      <dgm:spPr/>
      <dgm:t>
        <a:bodyPr/>
        <a:lstStyle/>
        <a:p>
          <a:endParaRPr lang="zh-TW" altLang="en-US"/>
        </a:p>
      </dgm:t>
    </dgm:pt>
    <dgm:pt modelId="{4CB234D4-C75B-44F2-B4F9-7A466D113772}" type="sibTrans" cxnId="{A81EC605-E08A-4706-89BC-DA182876F292}">
      <dgm:prSet/>
      <dgm:spPr/>
      <dgm:t>
        <a:bodyPr/>
        <a:lstStyle/>
        <a:p>
          <a:endParaRPr lang="zh-TW" altLang="en-US"/>
        </a:p>
      </dgm:t>
    </dgm:pt>
    <dgm:pt modelId="{DA9F9710-5765-4994-924E-C2FAEC6A25E1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修改</a:t>
          </a:r>
          <a:r>
            <a:rPr lang="en-US" altLang="zh-TW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/</a:t>
          </a:r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刪除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CABDE79A-82CE-459E-A11A-E91371C8BD40}" type="parTrans" cxnId="{D15F16BA-1CDD-48C7-A6C9-DEE8CFCA441E}">
      <dgm:prSet/>
      <dgm:spPr/>
      <dgm:t>
        <a:bodyPr/>
        <a:lstStyle/>
        <a:p>
          <a:endParaRPr lang="zh-TW" altLang="en-US"/>
        </a:p>
      </dgm:t>
    </dgm:pt>
    <dgm:pt modelId="{6550E63B-4983-4054-B36A-383777751412}" type="sibTrans" cxnId="{D15F16BA-1CDD-48C7-A6C9-DEE8CFCA441E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4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4C0099-5E43-4D7E-A1D3-D189D4AD6042}" type="pres">
      <dgm:prSet presAssocID="{3E342F04-99E1-44E5-99C5-51E744D42F01}" presName="parTxOnlySpace" presStyleCnt="0"/>
      <dgm:spPr/>
    </dgm:pt>
    <dgm:pt modelId="{C06219F6-0F46-4EAA-B1E9-153FB06C8D82}" type="pres">
      <dgm:prSet presAssocID="{F9989B5D-6279-4124-ACB2-581B3199AC2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0F92331-22F8-45EC-BFBB-65754679639E}" type="pres">
      <dgm:prSet presAssocID="{4CB234D4-C75B-44F2-B4F9-7A466D113772}" presName="parTxOnlySpace" presStyleCnt="0"/>
      <dgm:spPr/>
    </dgm:pt>
    <dgm:pt modelId="{D28CF28F-AE95-4EDC-9714-4762A1B638FF}" type="pres">
      <dgm:prSet presAssocID="{DA9F9710-5765-4994-924E-C2FAEC6A25E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850B11A-27FC-4F5D-9753-D995C404CE00}" type="presOf" srcId="{F9989B5D-6279-4124-ACB2-581B3199AC26}" destId="{C06219F6-0F46-4EAA-B1E9-153FB06C8D82}" srcOrd="0" destOrd="0" presId="urn:microsoft.com/office/officeart/2005/8/layout/chevron1"/>
    <dgm:cxn modelId="{063ED2E2-5B5E-448F-8AB6-09142909C0C3}" type="presOf" srcId="{79FE7BC9-31E8-462C-B6AA-952CCFF278AF}" destId="{21772D1C-A7D4-40C5-BA6C-699657108043}" srcOrd="0" destOrd="0" presId="urn:microsoft.com/office/officeart/2005/8/layout/chevron1"/>
    <dgm:cxn modelId="{9E0DE771-681E-464A-B138-52F7E701BDD5}" type="presOf" srcId="{03C2112B-73F3-4D73-B42A-6D94320E979A}" destId="{90C9BFA0-690A-4D10-AF26-1DFAB2CF56CD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AA546A03-A734-46A6-8760-D8ED644CC894}" type="presOf" srcId="{DA9F9710-5765-4994-924E-C2FAEC6A25E1}" destId="{D28CF28F-AE95-4EDC-9714-4762A1B638FF}" srcOrd="0" destOrd="0" presId="urn:microsoft.com/office/officeart/2005/8/layout/chevron1"/>
    <dgm:cxn modelId="{F7ECC1CC-E750-44C0-8A90-17C108DB009F}" type="presOf" srcId="{4DDDE552-55F9-4B95-8D52-855586053D3F}" destId="{08B82D9E-8891-41E9-9D33-0D56EE828BE0}" srcOrd="0" destOrd="0" presId="urn:microsoft.com/office/officeart/2005/8/layout/chevron1"/>
    <dgm:cxn modelId="{D15F16BA-1CDD-48C7-A6C9-DEE8CFCA441E}" srcId="{79FE7BC9-31E8-462C-B6AA-952CCFF278AF}" destId="{DA9F9710-5765-4994-924E-C2FAEC6A25E1}" srcOrd="3" destOrd="0" parTransId="{CABDE79A-82CE-459E-A11A-E91371C8BD40}" sibTransId="{6550E63B-4983-4054-B36A-383777751412}"/>
    <dgm:cxn modelId="{A81EC605-E08A-4706-89BC-DA182876F292}" srcId="{79FE7BC9-31E8-462C-B6AA-952CCFF278AF}" destId="{F9989B5D-6279-4124-ACB2-581B3199AC26}" srcOrd="2" destOrd="0" parTransId="{4E0EA1E1-A8EA-430F-AEA7-ED7C110884C2}" sibTransId="{4CB234D4-C75B-44F2-B4F9-7A466D113772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77A5979E-D03E-43F3-851F-B91CDA6EA6C6}" type="presParOf" srcId="{21772D1C-A7D4-40C5-BA6C-699657108043}" destId="{90C9BFA0-690A-4D10-AF26-1DFAB2CF56CD}" srcOrd="0" destOrd="0" presId="urn:microsoft.com/office/officeart/2005/8/layout/chevron1"/>
    <dgm:cxn modelId="{3C1B1147-C54E-4EDC-AA38-1CCBE95D336C}" type="presParOf" srcId="{21772D1C-A7D4-40C5-BA6C-699657108043}" destId="{5F04D11A-BBAB-417F-B32B-BDAF201D13FD}" srcOrd="1" destOrd="0" presId="urn:microsoft.com/office/officeart/2005/8/layout/chevron1"/>
    <dgm:cxn modelId="{3754E98E-D27B-4509-B456-8440DCF535A5}" type="presParOf" srcId="{21772D1C-A7D4-40C5-BA6C-699657108043}" destId="{08B82D9E-8891-41E9-9D33-0D56EE828BE0}" srcOrd="2" destOrd="0" presId="urn:microsoft.com/office/officeart/2005/8/layout/chevron1"/>
    <dgm:cxn modelId="{6A835A10-DEB1-42B3-A412-45C3B9008390}" type="presParOf" srcId="{21772D1C-A7D4-40C5-BA6C-699657108043}" destId="{574C0099-5E43-4D7E-A1D3-D189D4AD6042}" srcOrd="3" destOrd="0" presId="urn:microsoft.com/office/officeart/2005/8/layout/chevron1"/>
    <dgm:cxn modelId="{FD98E445-00E6-4CE5-BCD8-D3492D56E0CF}" type="presParOf" srcId="{21772D1C-A7D4-40C5-BA6C-699657108043}" destId="{C06219F6-0F46-4EAA-B1E9-153FB06C8D82}" srcOrd="4" destOrd="0" presId="urn:microsoft.com/office/officeart/2005/8/layout/chevron1"/>
    <dgm:cxn modelId="{C1F1A942-56C1-42A1-A008-DF14EC0735C9}" type="presParOf" srcId="{21772D1C-A7D4-40C5-BA6C-699657108043}" destId="{B0F92331-22F8-45EC-BFBB-65754679639E}" srcOrd="5" destOrd="0" presId="urn:microsoft.com/office/officeart/2005/8/layout/chevron1"/>
    <dgm:cxn modelId="{EB6F37E3-5228-46BA-B332-9022B99FF94C}" type="presParOf" srcId="{21772D1C-A7D4-40C5-BA6C-699657108043}" destId="{D28CF28F-AE95-4EDC-9714-4762A1B638FF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</a:t>
          </a:r>
          <a:r>
            <a: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文章標題</a:t>
          </a:r>
          <a:r>
            <a: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開啟文章的連結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endParaRPr lang="zh-TW" altLang="en-US" sz="1600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點選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“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修改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”</a:t>
          </a:r>
        </a:p>
        <a:p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進入修改頁面</a:t>
          </a:r>
          <a:endParaRPr lang="zh-TW" altLang="en-US" sz="1200" dirty="0">
            <a:latin typeface="微軟正黑體" pitchFamily="34" charset="-120"/>
            <a:ea typeface="微軟正黑體" pitchFamily="34" charset="-120"/>
          </a:endParaRPr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E39AF128-73D5-4611-95E6-C09C9A8BC682}">
      <dgm:prSet phldrT="[文字]" custT="1"/>
      <dgm:spPr/>
      <dgm:t>
        <a:bodyPr/>
        <a:lstStyle/>
        <a:p>
          <a:r>
            <a:rPr lang="zh-TW" altLang="en-US" sz="1200" dirty="0" smtClean="0"/>
            <a:t>更改文章資訊 </a:t>
          </a:r>
          <a:endParaRPr lang="en-US" altLang="zh-TW" sz="1200" dirty="0" smtClean="0"/>
        </a:p>
        <a:p>
          <a:r>
            <a:rPr lang="zh-TW" altLang="en-US" sz="1200" dirty="0" smtClean="0"/>
            <a:t>按</a:t>
          </a:r>
          <a:r>
            <a:rPr lang="en-US" altLang="zh-TW" sz="1200" dirty="0" smtClean="0"/>
            <a:t>”</a:t>
          </a:r>
          <a:r>
            <a:rPr lang="zh-TW" altLang="en-US" sz="1200" dirty="0" smtClean="0"/>
            <a:t>送出修改</a:t>
          </a:r>
          <a:r>
            <a:rPr lang="en-US" altLang="zh-TW" sz="1200" dirty="0" smtClean="0"/>
            <a:t>”</a:t>
          </a:r>
          <a:r>
            <a:rPr lang="zh-TW" altLang="en-US" sz="1200" dirty="0" smtClean="0"/>
            <a:t>送出</a:t>
          </a:r>
          <a:endParaRPr lang="zh-TW" altLang="en-US" sz="1200" dirty="0"/>
        </a:p>
      </dgm:t>
    </dgm:pt>
    <dgm:pt modelId="{953778D1-E1A8-47A4-8F46-FAD04D852AA2}" type="parTrans" cxnId="{109DF81A-CA23-49B7-BF02-D694FC92D195}">
      <dgm:prSet/>
      <dgm:spPr/>
      <dgm:t>
        <a:bodyPr/>
        <a:lstStyle/>
        <a:p>
          <a:endParaRPr lang="zh-TW" altLang="en-US"/>
        </a:p>
      </dgm:t>
    </dgm:pt>
    <dgm:pt modelId="{4574F4C4-C4B5-4250-95D1-627F591D1CEE}" type="sibTrans" cxnId="{109DF81A-CA23-49B7-BF02-D694FC92D195}">
      <dgm:prSet/>
      <dgm:spPr/>
      <dgm:t>
        <a:bodyPr/>
        <a:lstStyle/>
        <a:p>
          <a:endParaRPr lang="zh-TW" altLang="en-US"/>
        </a:p>
      </dgm:t>
    </dgm:pt>
    <dgm:pt modelId="{1FB56938-154C-413D-8089-58FDED9E9801}">
      <dgm:prSet phldrT="[文字]" custT="1"/>
      <dgm:spPr/>
      <dgm:t>
        <a:bodyPr/>
        <a:lstStyle/>
        <a:p>
          <a:r>
            <a:rPr lang="zh-TW" altLang="en-US" sz="1200" dirty="0" smtClean="0"/>
            <a:t>按</a:t>
          </a:r>
          <a:r>
            <a:rPr lang="en-US" altLang="zh-TW" sz="1200" dirty="0" smtClean="0"/>
            <a:t>”</a:t>
          </a:r>
          <a:r>
            <a:rPr lang="zh-TW" altLang="en-US" sz="1200" dirty="0" smtClean="0"/>
            <a:t>刪除</a:t>
          </a:r>
          <a:r>
            <a:rPr lang="en-US" altLang="zh-TW" sz="1200" dirty="0" smtClean="0"/>
            <a:t>”</a:t>
          </a:r>
          <a:r>
            <a:rPr lang="zh-TW" altLang="en-US" sz="1200" dirty="0" smtClean="0"/>
            <a:t>直接刪除文章</a:t>
          </a:r>
          <a:endParaRPr lang="zh-TW" altLang="en-US" sz="1200" dirty="0"/>
        </a:p>
      </dgm:t>
    </dgm:pt>
    <dgm:pt modelId="{8FC0DA1A-F58B-4566-8B46-F1100095166D}" type="parTrans" cxnId="{0F7E0869-E02C-481A-8DA0-596A31955CDF}">
      <dgm:prSet/>
      <dgm:spPr/>
      <dgm:t>
        <a:bodyPr/>
        <a:lstStyle/>
        <a:p>
          <a:endParaRPr lang="zh-TW" altLang="en-US"/>
        </a:p>
      </dgm:t>
    </dgm:pt>
    <dgm:pt modelId="{0B7F39F0-2E52-495D-BA2B-E40805FCA2FF}" type="sibTrans" cxnId="{0F7E0869-E02C-481A-8DA0-596A31955CDF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4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291A46-8852-482D-A6A3-59099C430AD3}" type="pres">
      <dgm:prSet presAssocID="{0BE73312-3124-4B6D-ADBC-34949B6EF2CD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26E1E6B6-1D66-4B49-9844-9049BF12738B}" type="pres">
      <dgm:prSet presAssocID="{0BE73312-3124-4B6D-ADBC-34949B6EF2CD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9A77FA29-C54D-40EB-905C-9D5ACEE16575}" type="pres">
      <dgm:prSet presAssocID="{E39AF128-73D5-4611-95E6-C09C9A8BC68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2A2C88D-819C-448C-9CBA-3389486053C6}" type="pres">
      <dgm:prSet presAssocID="{4574F4C4-C4B5-4250-95D1-627F591D1CEE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3DB36ABF-03F1-42E8-BE46-1F5D5FA627CF}" type="pres">
      <dgm:prSet presAssocID="{4574F4C4-C4B5-4250-95D1-627F591D1CEE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3AC0490E-0838-424D-B70C-A6A2E87CD4A5}" type="pres">
      <dgm:prSet presAssocID="{1FB56938-154C-413D-8089-58FDED9E980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F7E0869-E02C-481A-8DA0-596A31955CDF}" srcId="{9504239D-D03F-4C87-81E1-C5103D8E20E6}" destId="{1FB56938-154C-413D-8089-58FDED9E9801}" srcOrd="3" destOrd="0" parTransId="{8FC0DA1A-F58B-4566-8B46-F1100095166D}" sibTransId="{0B7F39F0-2E52-495D-BA2B-E40805FCA2FF}"/>
    <dgm:cxn modelId="{7C13D1DA-1037-4DFD-A406-DF65E26DCD51}" type="presOf" srcId="{2535EE53-C727-4DD0-81D9-4CC79D323B78}" destId="{DF4D5601-4232-474F-A953-BEA90862EC75}" srcOrd="1" destOrd="0" presId="urn:microsoft.com/office/officeart/2005/8/layout/process2"/>
    <dgm:cxn modelId="{4425AF3C-E5D6-45D1-BD61-843FDA0F01F1}" type="presOf" srcId="{33E2BAA7-EC85-430A-93AB-1B4E70095517}" destId="{699244F3-AD4C-448C-B11B-8A4B2C8DEEB3}" srcOrd="0" destOrd="0" presId="urn:microsoft.com/office/officeart/2005/8/layout/process2"/>
    <dgm:cxn modelId="{A88BC9F7-EFC3-45F9-97D6-B71317A1519C}" type="presOf" srcId="{1FB56938-154C-413D-8089-58FDED9E9801}" destId="{3AC0490E-0838-424D-B70C-A6A2E87CD4A5}" srcOrd="0" destOrd="0" presId="urn:microsoft.com/office/officeart/2005/8/layout/process2"/>
    <dgm:cxn modelId="{74FDC0B0-10A3-4265-BC34-92DA7F72B374}" type="presOf" srcId="{1E2A2E6B-8BDC-4572-89C8-F3DE8489055C}" destId="{8716BD76-B2B3-4751-BD77-817C4EA9AC85}" srcOrd="0" destOrd="0" presId="urn:microsoft.com/office/officeart/2005/8/layout/process2"/>
    <dgm:cxn modelId="{456DC4AA-829C-46BE-8BF8-34375A284F46}" type="presOf" srcId="{E39AF128-73D5-4611-95E6-C09C9A8BC682}" destId="{9A77FA29-C54D-40EB-905C-9D5ACEE16575}" srcOrd="0" destOrd="0" presId="urn:microsoft.com/office/officeart/2005/8/layout/process2"/>
    <dgm:cxn modelId="{7FA82681-9AD8-4970-9ED9-783EC9A1563A}" type="presOf" srcId="{4574F4C4-C4B5-4250-95D1-627F591D1CEE}" destId="{A2A2C88D-819C-448C-9CBA-3389486053C6}" srcOrd="0" destOrd="0" presId="urn:microsoft.com/office/officeart/2005/8/layout/process2"/>
    <dgm:cxn modelId="{D3D29DB8-07A7-4066-A49A-5CBA4731F62A}" type="presOf" srcId="{9504239D-D03F-4C87-81E1-C5103D8E20E6}" destId="{F79FF4AB-AB47-4508-9C20-2412FC767FB9}" srcOrd="0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43582084-8A6A-4A39-8AF4-EA46D69613FB}" type="presOf" srcId="{4574F4C4-C4B5-4250-95D1-627F591D1CEE}" destId="{3DB36ABF-03F1-42E8-BE46-1F5D5FA627CF}" srcOrd="1" destOrd="0" presId="urn:microsoft.com/office/officeart/2005/8/layout/process2"/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C793C17E-6D7B-4373-800D-C46204AFAE19}" type="presOf" srcId="{0BE73312-3124-4B6D-ADBC-34949B6EF2CD}" destId="{26E1E6B6-1D66-4B49-9844-9049BF12738B}" srcOrd="1" destOrd="0" presId="urn:microsoft.com/office/officeart/2005/8/layout/process2"/>
    <dgm:cxn modelId="{109DF81A-CA23-49B7-BF02-D694FC92D195}" srcId="{9504239D-D03F-4C87-81E1-C5103D8E20E6}" destId="{E39AF128-73D5-4611-95E6-C09C9A8BC682}" srcOrd="2" destOrd="0" parTransId="{953778D1-E1A8-47A4-8F46-FAD04D852AA2}" sibTransId="{4574F4C4-C4B5-4250-95D1-627F591D1CEE}"/>
    <dgm:cxn modelId="{3CD4DBE6-7C40-440D-BD40-1D2DFDC60D0E}" type="presOf" srcId="{2535EE53-C727-4DD0-81D9-4CC79D323B78}" destId="{51710067-E3EC-4893-AA43-EA384F7D9ABC}" srcOrd="0" destOrd="0" presId="urn:microsoft.com/office/officeart/2005/8/layout/process2"/>
    <dgm:cxn modelId="{3DF00428-ED47-4FB1-AA4D-8210FB386BF1}" type="presOf" srcId="{0BE73312-3124-4B6D-ADBC-34949B6EF2CD}" destId="{1E291A46-8852-482D-A6A3-59099C430AD3}" srcOrd="0" destOrd="0" presId="urn:microsoft.com/office/officeart/2005/8/layout/process2"/>
    <dgm:cxn modelId="{B25EDC98-DA40-48DD-BEE1-F11CCF049DE7}" type="presParOf" srcId="{F79FF4AB-AB47-4508-9C20-2412FC767FB9}" destId="{8716BD76-B2B3-4751-BD77-817C4EA9AC85}" srcOrd="0" destOrd="0" presId="urn:microsoft.com/office/officeart/2005/8/layout/process2"/>
    <dgm:cxn modelId="{2C603A42-FB6E-4BC4-8EC0-2E1A3D2E69C2}" type="presParOf" srcId="{F79FF4AB-AB47-4508-9C20-2412FC767FB9}" destId="{51710067-E3EC-4893-AA43-EA384F7D9ABC}" srcOrd="1" destOrd="0" presId="urn:microsoft.com/office/officeart/2005/8/layout/process2"/>
    <dgm:cxn modelId="{A474A566-D8F5-436F-95DD-867E02B9CBEB}" type="presParOf" srcId="{51710067-E3EC-4893-AA43-EA384F7D9ABC}" destId="{DF4D5601-4232-474F-A953-BEA90862EC75}" srcOrd="0" destOrd="0" presId="urn:microsoft.com/office/officeart/2005/8/layout/process2"/>
    <dgm:cxn modelId="{1EDB207F-9D55-46FD-AA51-3456094938BF}" type="presParOf" srcId="{F79FF4AB-AB47-4508-9C20-2412FC767FB9}" destId="{699244F3-AD4C-448C-B11B-8A4B2C8DEEB3}" srcOrd="2" destOrd="0" presId="urn:microsoft.com/office/officeart/2005/8/layout/process2"/>
    <dgm:cxn modelId="{022FA991-9E10-42E1-BF5D-D06CDD014CD2}" type="presParOf" srcId="{F79FF4AB-AB47-4508-9C20-2412FC767FB9}" destId="{1E291A46-8852-482D-A6A3-59099C430AD3}" srcOrd="3" destOrd="0" presId="urn:microsoft.com/office/officeart/2005/8/layout/process2"/>
    <dgm:cxn modelId="{A553F23A-941D-4A13-AC6C-4AB22B3658FB}" type="presParOf" srcId="{1E291A46-8852-482D-A6A3-59099C430AD3}" destId="{26E1E6B6-1D66-4B49-9844-9049BF12738B}" srcOrd="0" destOrd="0" presId="urn:microsoft.com/office/officeart/2005/8/layout/process2"/>
    <dgm:cxn modelId="{6A65A288-7D77-409A-8EAA-3DDF6FB3EFEE}" type="presParOf" srcId="{F79FF4AB-AB47-4508-9C20-2412FC767FB9}" destId="{9A77FA29-C54D-40EB-905C-9D5ACEE16575}" srcOrd="4" destOrd="0" presId="urn:microsoft.com/office/officeart/2005/8/layout/process2"/>
    <dgm:cxn modelId="{1B369B06-1894-42C0-9AFA-26DDC4799159}" type="presParOf" srcId="{F79FF4AB-AB47-4508-9C20-2412FC767FB9}" destId="{A2A2C88D-819C-448C-9CBA-3389486053C6}" srcOrd="5" destOrd="0" presId="urn:microsoft.com/office/officeart/2005/8/layout/process2"/>
    <dgm:cxn modelId="{2E2F57E7-0CE2-4607-9C39-EA77657B0AFD}" type="presParOf" srcId="{A2A2C88D-819C-448C-9CBA-3389486053C6}" destId="{3DB36ABF-03F1-42E8-BE46-1F5D5FA627CF}" srcOrd="0" destOrd="0" presId="urn:microsoft.com/office/officeart/2005/8/layout/process2"/>
    <dgm:cxn modelId="{37337368-6882-4AF7-955F-BDAE5F5E4797}" type="presParOf" srcId="{F79FF4AB-AB47-4508-9C20-2412FC767FB9}" destId="{3AC0490E-0838-424D-B70C-A6A2E87CD4A5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論壇管理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我的文章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F9989B5D-6279-4124-ACB2-581B3199AC26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查看文章內容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E0EA1E1-A8EA-430F-AEA7-ED7C110884C2}" type="parTrans" cxnId="{A81EC605-E08A-4706-89BC-DA182876F292}">
      <dgm:prSet/>
      <dgm:spPr/>
      <dgm:t>
        <a:bodyPr/>
        <a:lstStyle/>
        <a:p>
          <a:endParaRPr lang="zh-TW" altLang="en-US"/>
        </a:p>
      </dgm:t>
    </dgm:pt>
    <dgm:pt modelId="{4CB234D4-C75B-44F2-B4F9-7A466D113772}" type="sibTrans" cxnId="{A81EC605-E08A-4706-89BC-DA182876F292}">
      <dgm:prSet/>
      <dgm:spPr/>
      <dgm:t>
        <a:bodyPr/>
        <a:lstStyle/>
        <a:p>
          <a:endParaRPr lang="zh-TW" altLang="en-US"/>
        </a:p>
      </dgm:t>
    </dgm:pt>
    <dgm:pt modelId="{DA9F9710-5765-4994-924E-C2FAEC6A25E1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修改</a:t>
          </a:r>
          <a:r>
            <a:rPr lang="en-US" altLang="zh-TW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/</a:t>
          </a:r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刪除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CABDE79A-82CE-459E-A11A-E91371C8BD40}" type="parTrans" cxnId="{D15F16BA-1CDD-48C7-A6C9-DEE8CFCA441E}">
      <dgm:prSet/>
      <dgm:spPr/>
      <dgm:t>
        <a:bodyPr/>
        <a:lstStyle/>
        <a:p>
          <a:endParaRPr lang="zh-TW" altLang="en-US"/>
        </a:p>
      </dgm:t>
    </dgm:pt>
    <dgm:pt modelId="{6550E63B-4983-4054-B36A-383777751412}" type="sibTrans" cxnId="{D15F16BA-1CDD-48C7-A6C9-DEE8CFCA441E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4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4C0099-5E43-4D7E-A1D3-D189D4AD6042}" type="pres">
      <dgm:prSet presAssocID="{3E342F04-99E1-44E5-99C5-51E744D42F01}" presName="parTxOnlySpace" presStyleCnt="0"/>
      <dgm:spPr/>
    </dgm:pt>
    <dgm:pt modelId="{C06219F6-0F46-4EAA-B1E9-153FB06C8D82}" type="pres">
      <dgm:prSet presAssocID="{F9989B5D-6279-4124-ACB2-581B3199AC2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0F92331-22F8-45EC-BFBB-65754679639E}" type="pres">
      <dgm:prSet presAssocID="{4CB234D4-C75B-44F2-B4F9-7A466D113772}" presName="parTxOnlySpace" presStyleCnt="0"/>
      <dgm:spPr/>
    </dgm:pt>
    <dgm:pt modelId="{D28CF28F-AE95-4EDC-9714-4762A1B638FF}" type="pres">
      <dgm:prSet presAssocID="{DA9F9710-5765-4994-924E-C2FAEC6A25E1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A257C81-B689-42D9-BD4C-1F047C5B76FE}" type="presOf" srcId="{4DDDE552-55F9-4B95-8D52-855586053D3F}" destId="{08B82D9E-8891-41E9-9D33-0D56EE828BE0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8DB71E49-52E3-41D4-849F-575577CAF672}" type="presOf" srcId="{79FE7BC9-31E8-462C-B6AA-952CCFF278AF}" destId="{21772D1C-A7D4-40C5-BA6C-699657108043}" srcOrd="0" destOrd="0" presId="urn:microsoft.com/office/officeart/2005/8/layout/chevron1"/>
    <dgm:cxn modelId="{F8221299-8C47-4F73-9B0C-9DD8F25FDD3E}" type="presOf" srcId="{03C2112B-73F3-4D73-B42A-6D94320E979A}" destId="{90C9BFA0-690A-4D10-AF26-1DFAB2CF56CD}" srcOrd="0" destOrd="0" presId="urn:microsoft.com/office/officeart/2005/8/layout/chevron1"/>
    <dgm:cxn modelId="{AA9758B9-D0F1-412D-827F-232279AE2EF3}" type="presOf" srcId="{F9989B5D-6279-4124-ACB2-581B3199AC26}" destId="{C06219F6-0F46-4EAA-B1E9-153FB06C8D82}" srcOrd="0" destOrd="0" presId="urn:microsoft.com/office/officeart/2005/8/layout/chevron1"/>
    <dgm:cxn modelId="{D15F16BA-1CDD-48C7-A6C9-DEE8CFCA441E}" srcId="{79FE7BC9-31E8-462C-B6AA-952CCFF278AF}" destId="{DA9F9710-5765-4994-924E-C2FAEC6A25E1}" srcOrd="3" destOrd="0" parTransId="{CABDE79A-82CE-459E-A11A-E91371C8BD40}" sibTransId="{6550E63B-4983-4054-B36A-383777751412}"/>
    <dgm:cxn modelId="{A81EC605-E08A-4706-89BC-DA182876F292}" srcId="{79FE7BC9-31E8-462C-B6AA-952CCFF278AF}" destId="{F9989B5D-6279-4124-ACB2-581B3199AC26}" srcOrd="2" destOrd="0" parTransId="{4E0EA1E1-A8EA-430F-AEA7-ED7C110884C2}" sibTransId="{4CB234D4-C75B-44F2-B4F9-7A466D113772}"/>
    <dgm:cxn modelId="{C3075D27-DC6D-42F9-A4ED-3BFCF4A91D58}" type="presOf" srcId="{DA9F9710-5765-4994-924E-C2FAEC6A25E1}" destId="{D28CF28F-AE95-4EDC-9714-4762A1B638FF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42F4717-B5D2-4EC1-AA52-FFF513E32FA8}" type="presParOf" srcId="{21772D1C-A7D4-40C5-BA6C-699657108043}" destId="{90C9BFA0-690A-4D10-AF26-1DFAB2CF56CD}" srcOrd="0" destOrd="0" presId="urn:microsoft.com/office/officeart/2005/8/layout/chevron1"/>
    <dgm:cxn modelId="{DAA5C8DC-80D7-4F5F-A6F8-731986F6016F}" type="presParOf" srcId="{21772D1C-A7D4-40C5-BA6C-699657108043}" destId="{5F04D11A-BBAB-417F-B32B-BDAF201D13FD}" srcOrd="1" destOrd="0" presId="urn:microsoft.com/office/officeart/2005/8/layout/chevron1"/>
    <dgm:cxn modelId="{D4A42CF0-680B-457A-A8DA-88086890EBD4}" type="presParOf" srcId="{21772D1C-A7D4-40C5-BA6C-699657108043}" destId="{08B82D9E-8891-41E9-9D33-0D56EE828BE0}" srcOrd="2" destOrd="0" presId="urn:microsoft.com/office/officeart/2005/8/layout/chevron1"/>
    <dgm:cxn modelId="{B46BCE7D-28D2-4009-8486-EC7D8CE6890A}" type="presParOf" srcId="{21772D1C-A7D4-40C5-BA6C-699657108043}" destId="{574C0099-5E43-4D7E-A1D3-D189D4AD6042}" srcOrd="3" destOrd="0" presId="urn:microsoft.com/office/officeart/2005/8/layout/chevron1"/>
    <dgm:cxn modelId="{B160924A-9A09-421C-8765-2BE4CAC30E48}" type="presParOf" srcId="{21772D1C-A7D4-40C5-BA6C-699657108043}" destId="{C06219F6-0F46-4EAA-B1E9-153FB06C8D82}" srcOrd="4" destOrd="0" presId="urn:microsoft.com/office/officeart/2005/8/layout/chevron1"/>
    <dgm:cxn modelId="{646F890E-5FFD-492B-9502-F83EF0066899}" type="presParOf" srcId="{21772D1C-A7D4-40C5-BA6C-699657108043}" destId="{B0F92331-22F8-45EC-BFBB-65754679639E}" srcOrd="5" destOrd="0" presId="urn:microsoft.com/office/officeart/2005/8/layout/chevron1"/>
    <dgm:cxn modelId="{1B137214-75FA-486C-9EA6-8E66AD7B3AE5}" type="presParOf" srcId="{21772D1C-A7D4-40C5-BA6C-699657108043}" destId="{D28CF28F-AE95-4EDC-9714-4762A1B638FF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點開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論壇管理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endParaRPr lang="zh-TW" altLang="en-US" sz="1600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 custT="1"/>
      <dgm:spPr/>
      <dgm:t>
        <a:bodyPr/>
        <a:lstStyle/>
        <a:p>
          <a:r>
            <a:rPr lang="zh-TW" altLang="en-US" sz="1400" dirty="0" smtClean="0"/>
            <a:t>點選</a:t>
          </a:r>
          <a:r>
            <a:rPr lang="en-US" altLang="zh-TW" sz="1400" dirty="0" smtClean="0"/>
            <a:t>“</a:t>
          </a:r>
          <a:r>
            <a:rPr lang="zh-TW" altLang="en-US" sz="1400" dirty="0" smtClean="0"/>
            <a:t>我的收藏</a:t>
          </a:r>
          <a:r>
            <a:rPr lang="en-US" altLang="zh-TW" sz="1400" dirty="0" smtClean="0"/>
            <a:t>”</a:t>
          </a:r>
          <a:endParaRPr lang="zh-TW" altLang="en-US" sz="1400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E39AF128-73D5-4611-95E6-C09C9A8BC682}">
      <dgm:prSet phldrT="[文字]" custT="1"/>
      <dgm:spPr/>
      <dgm:t>
        <a:bodyPr/>
        <a:lstStyle/>
        <a:p>
          <a:r>
            <a:rPr lang="zh-TW" altLang="en-US" sz="1300" dirty="0" smtClean="0"/>
            <a:t>可點選</a:t>
          </a:r>
          <a:r>
            <a:rPr lang="en-US" altLang="zh-TW" sz="1300" dirty="0" smtClean="0"/>
            <a:t>”</a:t>
          </a:r>
          <a:r>
            <a:rPr lang="zh-TW" altLang="en-US" sz="1300" dirty="0" smtClean="0"/>
            <a:t>放大鏡</a:t>
          </a:r>
          <a:r>
            <a:rPr lang="en-US" altLang="zh-TW" sz="1300" dirty="0" smtClean="0"/>
            <a:t>”</a:t>
          </a:r>
          <a:r>
            <a:rPr lang="zh-TW" altLang="en-US" sz="1300" dirty="0" smtClean="0"/>
            <a:t>查看文章圖片</a:t>
          </a:r>
          <a:endParaRPr lang="zh-TW" altLang="en-US" sz="1300" dirty="0"/>
        </a:p>
      </dgm:t>
    </dgm:pt>
    <dgm:pt modelId="{953778D1-E1A8-47A4-8F46-FAD04D852AA2}" type="parTrans" cxnId="{109DF81A-CA23-49B7-BF02-D694FC92D195}">
      <dgm:prSet/>
      <dgm:spPr/>
      <dgm:t>
        <a:bodyPr/>
        <a:lstStyle/>
        <a:p>
          <a:endParaRPr lang="zh-TW" altLang="en-US"/>
        </a:p>
      </dgm:t>
    </dgm:pt>
    <dgm:pt modelId="{4574F4C4-C4B5-4250-95D1-627F591D1CEE}" type="sibTrans" cxnId="{109DF81A-CA23-49B7-BF02-D694FC92D195}">
      <dgm:prSet/>
      <dgm:spPr/>
      <dgm:t>
        <a:bodyPr/>
        <a:lstStyle/>
        <a:p>
          <a:endParaRPr lang="zh-TW" altLang="en-US"/>
        </a:p>
      </dgm:t>
    </dgm:pt>
    <dgm:pt modelId="{4C6FE5AC-35C8-481A-AD27-518B9CE83FCF}">
      <dgm:prSet phldrT="[文字]" custT="1"/>
      <dgm:spPr/>
      <dgm:t>
        <a:bodyPr/>
        <a:lstStyle/>
        <a:p>
          <a:r>
            <a:rPr lang="zh-TW" altLang="en-US" sz="1300" dirty="0" smtClean="0"/>
            <a:t>點選</a:t>
          </a:r>
          <a:r>
            <a:rPr lang="en-US" altLang="zh-TW" sz="1300" dirty="0" smtClean="0"/>
            <a:t>”</a:t>
          </a:r>
          <a:r>
            <a:rPr lang="zh-TW" altLang="en-US" sz="1300" dirty="0" smtClean="0"/>
            <a:t>取消收藏</a:t>
          </a:r>
          <a:r>
            <a:rPr lang="en-US" altLang="zh-TW" sz="1300" dirty="0" smtClean="0"/>
            <a:t>”</a:t>
          </a:r>
          <a:r>
            <a:rPr lang="zh-TW" altLang="en-US" sz="1300" dirty="0" smtClean="0"/>
            <a:t>可進行收藏取消動作</a:t>
          </a:r>
          <a:endParaRPr lang="zh-TW" altLang="en-US" sz="1300" dirty="0"/>
        </a:p>
      </dgm:t>
    </dgm:pt>
    <dgm:pt modelId="{B0F4456A-47AD-4203-B4CC-B5AA094E82EA}" type="parTrans" cxnId="{B8CB2D3D-B769-4F09-AE5A-914499739CDF}">
      <dgm:prSet/>
      <dgm:spPr/>
      <dgm:t>
        <a:bodyPr/>
        <a:lstStyle/>
        <a:p>
          <a:endParaRPr lang="zh-TW" altLang="en-US"/>
        </a:p>
      </dgm:t>
    </dgm:pt>
    <dgm:pt modelId="{2D15ED24-D1A1-44F5-A9FC-E7E995277B8F}" type="sibTrans" cxnId="{B8CB2D3D-B769-4F09-AE5A-914499739CDF}">
      <dgm:prSet/>
      <dgm:spPr/>
      <dgm:t>
        <a:bodyPr/>
        <a:lstStyle/>
        <a:p>
          <a:endParaRPr lang="zh-TW" altLang="en-US"/>
        </a:p>
      </dgm:t>
    </dgm:pt>
    <dgm:pt modelId="{C75FF0E9-A5E2-472F-BC49-A13F97162E2A}">
      <dgm:prSet phldrT="[文字]" custT="1"/>
      <dgm:spPr/>
      <dgm:t>
        <a:bodyPr/>
        <a:lstStyle/>
        <a:p>
          <a:r>
            <a:rPr lang="zh-TW" altLang="en-US" sz="1200" dirty="0" smtClean="0"/>
            <a:t>可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</a:t>
          </a:r>
          <a:r>
            <a: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文章標題</a:t>
          </a:r>
          <a:r>
            <a: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開啟文章的連結查看文章</a:t>
          </a:r>
          <a:endParaRPr lang="zh-TW" altLang="en-US" sz="1200" dirty="0"/>
        </a:p>
      </dgm:t>
    </dgm:pt>
    <dgm:pt modelId="{C13CA78D-E753-4EB5-AA20-AC838CEE012E}" type="parTrans" cxnId="{8E368756-27C7-4D50-88C6-7C3EDCDD8E2B}">
      <dgm:prSet/>
      <dgm:spPr/>
      <dgm:t>
        <a:bodyPr/>
        <a:lstStyle/>
        <a:p>
          <a:endParaRPr lang="zh-TW" altLang="en-US"/>
        </a:p>
      </dgm:t>
    </dgm:pt>
    <dgm:pt modelId="{32EC4EF1-CF85-437C-A8E5-3E1B90BD7235}" type="sibTrans" cxnId="{8E368756-27C7-4D50-88C6-7C3EDCDD8E2B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5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4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4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291A46-8852-482D-A6A3-59099C430AD3}" type="pres">
      <dgm:prSet presAssocID="{0BE73312-3124-4B6D-ADBC-34949B6EF2CD}" presName="sibTrans" presStyleLbl="sibTrans2D1" presStyleIdx="1" presStyleCnt="4"/>
      <dgm:spPr/>
      <dgm:t>
        <a:bodyPr/>
        <a:lstStyle/>
        <a:p>
          <a:endParaRPr lang="zh-TW" altLang="en-US"/>
        </a:p>
      </dgm:t>
    </dgm:pt>
    <dgm:pt modelId="{26E1E6B6-1D66-4B49-9844-9049BF12738B}" type="pres">
      <dgm:prSet presAssocID="{0BE73312-3124-4B6D-ADBC-34949B6EF2CD}" presName="connectorText" presStyleLbl="sibTrans2D1" presStyleIdx="1" presStyleCnt="4"/>
      <dgm:spPr/>
      <dgm:t>
        <a:bodyPr/>
        <a:lstStyle/>
        <a:p>
          <a:endParaRPr lang="zh-TW" altLang="en-US"/>
        </a:p>
      </dgm:t>
    </dgm:pt>
    <dgm:pt modelId="{9A77FA29-C54D-40EB-905C-9D5ACEE16575}" type="pres">
      <dgm:prSet presAssocID="{E39AF128-73D5-4611-95E6-C09C9A8BC68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2A2C88D-819C-448C-9CBA-3389486053C6}" type="pres">
      <dgm:prSet presAssocID="{4574F4C4-C4B5-4250-95D1-627F591D1CEE}" presName="sibTrans" presStyleLbl="sibTrans2D1" presStyleIdx="2" presStyleCnt="4"/>
      <dgm:spPr/>
      <dgm:t>
        <a:bodyPr/>
        <a:lstStyle/>
        <a:p>
          <a:endParaRPr lang="zh-TW" altLang="en-US"/>
        </a:p>
      </dgm:t>
    </dgm:pt>
    <dgm:pt modelId="{3DB36ABF-03F1-42E8-BE46-1F5D5FA627CF}" type="pres">
      <dgm:prSet presAssocID="{4574F4C4-C4B5-4250-95D1-627F591D1CEE}" presName="connectorText" presStyleLbl="sibTrans2D1" presStyleIdx="2" presStyleCnt="4"/>
      <dgm:spPr/>
      <dgm:t>
        <a:bodyPr/>
        <a:lstStyle/>
        <a:p>
          <a:endParaRPr lang="zh-TW" altLang="en-US"/>
        </a:p>
      </dgm:t>
    </dgm:pt>
    <dgm:pt modelId="{B0ACF4BB-6E6E-4BD0-A569-6D1F7C6DF164}" type="pres">
      <dgm:prSet presAssocID="{C75FF0E9-A5E2-472F-BC49-A13F97162E2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EF832A0-FD53-4203-9D9A-63E33AE72577}" type="pres">
      <dgm:prSet presAssocID="{32EC4EF1-CF85-437C-A8E5-3E1B90BD7235}" presName="sibTrans" presStyleLbl="sibTrans2D1" presStyleIdx="3" presStyleCnt="4"/>
      <dgm:spPr/>
      <dgm:t>
        <a:bodyPr/>
        <a:lstStyle/>
        <a:p>
          <a:endParaRPr lang="zh-TW" altLang="en-US"/>
        </a:p>
      </dgm:t>
    </dgm:pt>
    <dgm:pt modelId="{3CC71BB4-F392-40F1-B530-27895667A8D1}" type="pres">
      <dgm:prSet presAssocID="{32EC4EF1-CF85-437C-A8E5-3E1B90BD7235}" presName="connectorText" presStyleLbl="sibTrans2D1" presStyleIdx="3" presStyleCnt="4"/>
      <dgm:spPr/>
      <dgm:t>
        <a:bodyPr/>
        <a:lstStyle/>
        <a:p>
          <a:endParaRPr lang="zh-TW" altLang="en-US"/>
        </a:p>
      </dgm:t>
    </dgm:pt>
    <dgm:pt modelId="{8580D44B-629C-4FBF-ABC3-38B6A3361916}" type="pres">
      <dgm:prSet presAssocID="{4C6FE5AC-35C8-481A-AD27-518B9CE83FC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F6E150B-7743-4B90-8E64-E0F8B086C444}" type="presOf" srcId="{32EC4EF1-CF85-437C-A8E5-3E1B90BD7235}" destId="{0EF832A0-FD53-4203-9D9A-63E33AE72577}" srcOrd="0" destOrd="0" presId="urn:microsoft.com/office/officeart/2005/8/layout/process2"/>
    <dgm:cxn modelId="{3C4453CD-C38E-4A83-88AF-3C66511A75DF}" type="presOf" srcId="{E39AF128-73D5-4611-95E6-C09C9A8BC682}" destId="{9A77FA29-C54D-40EB-905C-9D5ACEE16575}" srcOrd="0" destOrd="0" presId="urn:microsoft.com/office/officeart/2005/8/layout/process2"/>
    <dgm:cxn modelId="{E6A3C653-19C0-4166-8A91-4E3D631AD1C2}" type="presOf" srcId="{33E2BAA7-EC85-430A-93AB-1B4E70095517}" destId="{699244F3-AD4C-448C-B11B-8A4B2C8DEEB3}" srcOrd="0" destOrd="0" presId="urn:microsoft.com/office/officeart/2005/8/layout/process2"/>
    <dgm:cxn modelId="{32571234-058C-4AE3-881D-705C5BDD32F0}" type="presOf" srcId="{C75FF0E9-A5E2-472F-BC49-A13F97162E2A}" destId="{B0ACF4BB-6E6E-4BD0-A569-6D1F7C6DF164}" srcOrd="0" destOrd="0" presId="urn:microsoft.com/office/officeart/2005/8/layout/process2"/>
    <dgm:cxn modelId="{6E8C4E0B-9AB4-4D7B-89BA-2D5E33B4D5A6}" type="presOf" srcId="{2535EE53-C727-4DD0-81D9-4CC79D323B78}" destId="{DF4D5601-4232-474F-A953-BEA90862EC75}" srcOrd="1" destOrd="0" presId="urn:microsoft.com/office/officeart/2005/8/layout/process2"/>
    <dgm:cxn modelId="{3CE96ECF-4E4E-4786-9FC1-6E3BAD1CC197}" type="presOf" srcId="{4574F4C4-C4B5-4250-95D1-627F591D1CEE}" destId="{A2A2C88D-819C-448C-9CBA-3389486053C6}" srcOrd="0" destOrd="0" presId="urn:microsoft.com/office/officeart/2005/8/layout/process2"/>
    <dgm:cxn modelId="{EA57857A-8373-4DE3-A0EA-89F6B2A50FE9}" type="presOf" srcId="{4C6FE5AC-35C8-481A-AD27-518B9CE83FCF}" destId="{8580D44B-629C-4FBF-ABC3-38B6A3361916}" srcOrd="0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8E368756-27C7-4D50-88C6-7C3EDCDD8E2B}" srcId="{9504239D-D03F-4C87-81E1-C5103D8E20E6}" destId="{C75FF0E9-A5E2-472F-BC49-A13F97162E2A}" srcOrd="3" destOrd="0" parTransId="{C13CA78D-E753-4EB5-AA20-AC838CEE012E}" sibTransId="{32EC4EF1-CF85-437C-A8E5-3E1B90BD7235}"/>
    <dgm:cxn modelId="{DBFCDAA3-ECD8-47E4-A946-4E1149A3276C}" type="presOf" srcId="{1E2A2E6B-8BDC-4572-89C8-F3DE8489055C}" destId="{8716BD76-B2B3-4751-BD77-817C4EA9AC85}" srcOrd="0" destOrd="0" presId="urn:microsoft.com/office/officeart/2005/8/layout/process2"/>
    <dgm:cxn modelId="{22738F9E-1E6F-4C6B-B509-0204C744CA9D}" type="presOf" srcId="{32EC4EF1-CF85-437C-A8E5-3E1B90BD7235}" destId="{3CC71BB4-F392-40F1-B530-27895667A8D1}" srcOrd="1" destOrd="0" presId="urn:microsoft.com/office/officeart/2005/8/layout/process2"/>
    <dgm:cxn modelId="{ED5292F4-EF0C-427F-BFEE-9358453B2AE2}" type="presOf" srcId="{0BE73312-3124-4B6D-ADBC-34949B6EF2CD}" destId="{26E1E6B6-1D66-4B49-9844-9049BF12738B}" srcOrd="1" destOrd="0" presId="urn:microsoft.com/office/officeart/2005/8/layout/process2"/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3FE67D46-5E37-4B87-80B8-A9E5BE6A900F}" type="presOf" srcId="{2535EE53-C727-4DD0-81D9-4CC79D323B78}" destId="{51710067-E3EC-4893-AA43-EA384F7D9ABC}" srcOrd="0" destOrd="0" presId="urn:microsoft.com/office/officeart/2005/8/layout/process2"/>
    <dgm:cxn modelId="{6FF7F826-F9A7-41CE-A730-8FD41CF2FC2F}" type="presOf" srcId="{4574F4C4-C4B5-4250-95D1-627F591D1CEE}" destId="{3DB36ABF-03F1-42E8-BE46-1F5D5FA627CF}" srcOrd="1" destOrd="0" presId="urn:microsoft.com/office/officeart/2005/8/layout/process2"/>
    <dgm:cxn modelId="{109DF81A-CA23-49B7-BF02-D694FC92D195}" srcId="{9504239D-D03F-4C87-81E1-C5103D8E20E6}" destId="{E39AF128-73D5-4611-95E6-C09C9A8BC682}" srcOrd="2" destOrd="0" parTransId="{953778D1-E1A8-47A4-8F46-FAD04D852AA2}" sibTransId="{4574F4C4-C4B5-4250-95D1-627F591D1CEE}"/>
    <dgm:cxn modelId="{5DACCC6D-5581-416D-B4DD-BBE56320BCD4}" type="presOf" srcId="{0BE73312-3124-4B6D-ADBC-34949B6EF2CD}" destId="{1E291A46-8852-482D-A6A3-59099C430AD3}" srcOrd="0" destOrd="0" presId="urn:microsoft.com/office/officeart/2005/8/layout/process2"/>
    <dgm:cxn modelId="{B8CB2D3D-B769-4F09-AE5A-914499739CDF}" srcId="{9504239D-D03F-4C87-81E1-C5103D8E20E6}" destId="{4C6FE5AC-35C8-481A-AD27-518B9CE83FCF}" srcOrd="4" destOrd="0" parTransId="{B0F4456A-47AD-4203-B4CC-B5AA094E82EA}" sibTransId="{2D15ED24-D1A1-44F5-A9FC-E7E995277B8F}"/>
    <dgm:cxn modelId="{756525DA-644C-4076-AECE-8A58AE1EF705}" type="presOf" srcId="{9504239D-D03F-4C87-81E1-C5103D8E20E6}" destId="{F79FF4AB-AB47-4508-9C20-2412FC767FB9}" srcOrd="0" destOrd="0" presId="urn:microsoft.com/office/officeart/2005/8/layout/process2"/>
    <dgm:cxn modelId="{12BEC507-5D56-4F2A-B660-4E726285B1A6}" type="presParOf" srcId="{F79FF4AB-AB47-4508-9C20-2412FC767FB9}" destId="{8716BD76-B2B3-4751-BD77-817C4EA9AC85}" srcOrd="0" destOrd="0" presId="urn:microsoft.com/office/officeart/2005/8/layout/process2"/>
    <dgm:cxn modelId="{B0ED9578-5940-46D9-9C05-68C76CA457E2}" type="presParOf" srcId="{F79FF4AB-AB47-4508-9C20-2412FC767FB9}" destId="{51710067-E3EC-4893-AA43-EA384F7D9ABC}" srcOrd="1" destOrd="0" presId="urn:microsoft.com/office/officeart/2005/8/layout/process2"/>
    <dgm:cxn modelId="{85942583-B78E-434D-9617-CD7850441A08}" type="presParOf" srcId="{51710067-E3EC-4893-AA43-EA384F7D9ABC}" destId="{DF4D5601-4232-474F-A953-BEA90862EC75}" srcOrd="0" destOrd="0" presId="urn:microsoft.com/office/officeart/2005/8/layout/process2"/>
    <dgm:cxn modelId="{A53C24A9-B379-4540-BE3B-3D84949F0644}" type="presParOf" srcId="{F79FF4AB-AB47-4508-9C20-2412FC767FB9}" destId="{699244F3-AD4C-448C-B11B-8A4B2C8DEEB3}" srcOrd="2" destOrd="0" presId="urn:microsoft.com/office/officeart/2005/8/layout/process2"/>
    <dgm:cxn modelId="{2A64AD9D-F470-45B4-8C42-21BF320A11F7}" type="presParOf" srcId="{F79FF4AB-AB47-4508-9C20-2412FC767FB9}" destId="{1E291A46-8852-482D-A6A3-59099C430AD3}" srcOrd="3" destOrd="0" presId="urn:microsoft.com/office/officeart/2005/8/layout/process2"/>
    <dgm:cxn modelId="{23F1C06B-E927-4379-9A30-F541553B9655}" type="presParOf" srcId="{1E291A46-8852-482D-A6A3-59099C430AD3}" destId="{26E1E6B6-1D66-4B49-9844-9049BF12738B}" srcOrd="0" destOrd="0" presId="urn:microsoft.com/office/officeart/2005/8/layout/process2"/>
    <dgm:cxn modelId="{F3456CBA-D3D2-42E7-9580-4802360B9783}" type="presParOf" srcId="{F79FF4AB-AB47-4508-9C20-2412FC767FB9}" destId="{9A77FA29-C54D-40EB-905C-9D5ACEE16575}" srcOrd="4" destOrd="0" presId="urn:microsoft.com/office/officeart/2005/8/layout/process2"/>
    <dgm:cxn modelId="{57B95FF3-139C-4BF3-9C23-A7F976503D0F}" type="presParOf" srcId="{F79FF4AB-AB47-4508-9C20-2412FC767FB9}" destId="{A2A2C88D-819C-448C-9CBA-3389486053C6}" srcOrd="5" destOrd="0" presId="urn:microsoft.com/office/officeart/2005/8/layout/process2"/>
    <dgm:cxn modelId="{03FB68B9-0147-40BC-A83B-671985D2E39D}" type="presParOf" srcId="{A2A2C88D-819C-448C-9CBA-3389486053C6}" destId="{3DB36ABF-03F1-42E8-BE46-1F5D5FA627CF}" srcOrd="0" destOrd="0" presId="urn:microsoft.com/office/officeart/2005/8/layout/process2"/>
    <dgm:cxn modelId="{688CA9B5-510F-45A7-9D5F-DE0EE5AFEBB2}" type="presParOf" srcId="{F79FF4AB-AB47-4508-9C20-2412FC767FB9}" destId="{B0ACF4BB-6E6E-4BD0-A569-6D1F7C6DF164}" srcOrd="6" destOrd="0" presId="urn:microsoft.com/office/officeart/2005/8/layout/process2"/>
    <dgm:cxn modelId="{C0B3D813-A9FF-4D09-B3E9-603A150368CC}" type="presParOf" srcId="{F79FF4AB-AB47-4508-9C20-2412FC767FB9}" destId="{0EF832A0-FD53-4203-9D9A-63E33AE72577}" srcOrd="7" destOrd="0" presId="urn:microsoft.com/office/officeart/2005/8/layout/process2"/>
    <dgm:cxn modelId="{C72A8BF0-2BA3-43B4-83C0-4B507223DB08}" type="presParOf" srcId="{0EF832A0-FD53-4203-9D9A-63E33AE72577}" destId="{3CC71BB4-F392-40F1-B530-27895667A8D1}" srcOrd="0" destOrd="0" presId="urn:microsoft.com/office/officeart/2005/8/layout/process2"/>
    <dgm:cxn modelId="{C5238A62-D0B0-4331-BD48-D62250C7D100}" type="presParOf" srcId="{F79FF4AB-AB47-4508-9C20-2412FC767FB9}" destId="{8580D44B-629C-4FBF-ABC3-38B6A336191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論壇管理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我的收藏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4BCC19B-633E-48FC-95A7-ECC9CCD7AFD8}" type="presOf" srcId="{79FE7BC9-31E8-462C-B6AA-952CCFF278AF}" destId="{21772D1C-A7D4-40C5-BA6C-699657108043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EB5ED3D8-D3EE-47C7-9FD9-F9073E4C5218}" type="presOf" srcId="{4DDDE552-55F9-4B95-8D52-855586053D3F}" destId="{08B82D9E-8891-41E9-9D33-0D56EE828BE0}" srcOrd="0" destOrd="0" presId="urn:microsoft.com/office/officeart/2005/8/layout/chevron1"/>
    <dgm:cxn modelId="{905DF34C-C466-4CFE-B94A-9144E4B5B145}" type="presOf" srcId="{03C2112B-73F3-4D73-B42A-6D94320E979A}" destId="{90C9BFA0-690A-4D10-AF26-1DFAB2CF56CD}" srcOrd="0" destOrd="0" presId="urn:microsoft.com/office/officeart/2005/8/layout/chevron1"/>
    <dgm:cxn modelId="{F0846083-7268-466D-A718-9EF19225AB16}" type="presParOf" srcId="{21772D1C-A7D4-40C5-BA6C-699657108043}" destId="{90C9BFA0-690A-4D10-AF26-1DFAB2CF56CD}" srcOrd="0" destOrd="0" presId="urn:microsoft.com/office/officeart/2005/8/layout/chevron1"/>
    <dgm:cxn modelId="{F758FBF4-636D-431D-9A94-72F93F8D517D}" type="presParOf" srcId="{21772D1C-A7D4-40C5-BA6C-699657108043}" destId="{5F04D11A-BBAB-417F-B32B-BDAF201D13FD}" srcOrd="1" destOrd="0" presId="urn:microsoft.com/office/officeart/2005/8/layout/chevron1"/>
    <dgm:cxn modelId="{F077E226-7400-46CF-9A0B-7D13232315F5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點開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論壇管理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endParaRPr lang="zh-TW" altLang="en-US" sz="1600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 custT="1"/>
      <dgm:spPr/>
      <dgm:t>
        <a:bodyPr/>
        <a:lstStyle/>
        <a:p>
          <a:r>
            <a:rPr lang="zh-TW" altLang="en-US" sz="1400" dirty="0" smtClean="0"/>
            <a:t>點選</a:t>
          </a:r>
          <a:r>
            <a:rPr lang="en-US" altLang="zh-TW" sz="1400" dirty="0" smtClean="0"/>
            <a:t>“</a:t>
          </a:r>
          <a:r>
            <a:rPr lang="zh-TW" altLang="en-US" sz="1400" dirty="0" smtClean="0"/>
            <a:t>我的留言</a:t>
          </a:r>
          <a:r>
            <a:rPr lang="en-US" altLang="zh-TW" sz="1400" dirty="0" smtClean="0"/>
            <a:t>”</a:t>
          </a:r>
          <a:endParaRPr lang="zh-TW" altLang="en-US" sz="1400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4C6FE5AC-35C8-481A-AD27-518B9CE83FCF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點選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”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修改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”</a:t>
          </a:r>
        </a:p>
        <a:p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修改留言內容</a:t>
          </a:r>
          <a:endParaRPr lang="zh-TW" altLang="en-US" sz="1200" dirty="0">
            <a:latin typeface="微軟正黑體" pitchFamily="34" charset="-120"/>
            <a:ea typeface="微軟正黑體" pitchFamily="34" charset="-120"/>
          </a:endParaRPr>
        </a:p>
      </dgm:t>
    </dgm:pt>
    <dgm:pt modelId="{B0F4456A-47AD-4203-B4CC-B5AA094E82EA}" type="parTrans" cxnId="{B8CB2D3D-B769-4F09-AE5A-914499739CDF}">
      <dgm:prSet/>
      <dgm:spPr/>
      <dgm:t>
        <a:bodyPr/>
        <a:lstStyle/>
        <a:p>
          <a:endParaRPr lang="zh-TW" altLang="en-US"/>
        </a:p>
      </dgm:t>
    </dgm:pt>
    <dgm:pt modelId="{2D15ED24-D1A1-44F5-A9FC-E7E995277B8F}" type="sibTrans" cxnId="{B8CB2D3D-B769-4F09-AE5A-914499739CDF}">
      <dgm:prSet/>
      <dgm:spPr/>
      <dgm:t>
        <a:bodyPr/>
        <a:lstStyle/>
        <a:p>
          <a:endParaRPr lang="zh-TW" altLang="en-US"/>
        </a:p>
      </dgm:t>
    </dgm:pt>
    <dgm:pt modelId="{75501290-7F8D-45C3-8841-8AF4E485670C}">
      <dgm:prSet phldrT="[文字]" custT="1"/>
      <dgm:spPr/>
      <dgm:t>
        <a:bodyPr/>
        <a:lstStyle/>
        <a:p>
          <a:r>
            <a:rPr lang="zh-TW" altLang="en-US" sz="1300" dirty="0" smtClean="0"/>
            <a:t>按</a:t>
          </a:r>
          <a:r>
            <a:rPr lang="en-US" altLang="zh-TW" sz="1300" dirty="0" smtClean="0"/>
            <a:t>”submit”</a:t>
          </a:r>
          <a:r>
            <a:rPr lang="zh-TW" altLang="en-US" sz="1300" dirty="0" smtClean="0"/>
            <a:t>送出</a:t>
          </a:r>
          <a:endParaRPr lang="zh-TW" altLang="en-US" sz="1300" dirty="0"/>
        </a:p>
      </dgm:t>
    </dgm:pt>
    <dgm:pt modelId="{0F0DB7E1-9AF8-4682-BB07-0641F1EB3C6E}" type="parTrans" cxnId="{6FA60100-D23E-448A-B7DE-857E5AFE6FB4}">
      <dgm:prSet/>
      <dgm:spPr/>
      <dgm:t>
        <a:bodyPr/>
        <a:lstStyle/>
        <a:p>
          <a:endParaRPr lang="zh-TW" altLang="en-US"/>
        </a:p>
      </dgm:t>
    </dgm:pt>
    <dgm:pt modelId="{F7853D1E-537D-4FDC-8252-99DFF5C167AD}" type="sibTrans" cxnId="{6FA60100-D23E-448A-B7DE-857E5AFE6FB4}">
      <dgm:prSet/>
      <dgm:spPr/>
      <dgm:t>
        <a:bodyPr/>
        <a:lstStyle/>
        <a:p>
          <a:endParaRPr lang="zh-TW" altLang="en-US"/>
        </a:p>
      </dgm:t>
    </dgm:pt>
    <dgm:pt modelId="{C75FF0E9-A5E2-472F-BC49-A13F97162E2A}">
      <dgm:prSet phldrT="[文字]" custT="1"/>
      <dgm:spPr/>
      <dgm:t>
        <a:bodyPr/>
        <a:lstStyle/>
        <a:p>
          <a:pPr algn="l"/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可點</a:t>
          </a:r>
          <a:r>
            <a: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文章標題</a:t>
          </a:r>
          <a:r>
            <a: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開啟文章的連結 查看留言</a:t>
          </a:r>
          <a:r>
            <a:rPr lang="en-US" altLang="zh-TW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sz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文章</a:t>
          </a:r>
          <a:endParaRPr lang="zh-TW" altLang="en-US" sz="1200" dirty="0">
            <a:latin typeface="微軟正黑體" pitchFamily="34" charset="-120"/>
            <a:ea typeface="微軟正黑體" pitchFamily="34" charset="-120"/>
          </a:endParaRPr>
        </a:p>
      </dgm:t>
    </dgm:pt>
    <dgm:pt modelId="{32EC4EF1-CF85-437C-A8E5-3E1B90BD7235}" type="sibTrans" cxnId="{8E368756-27C7-4D50-88C6-7C3EDCDD8E2B}">
      <dgm:prSet/>
      <dgm:spPr/>
      <dgm:t>
        <a:bodyPr/>
        <a:lstStyle/>
        <a:p>
          <a:endParaRPr lang="zh-TW" altLang="en-US"/>
        </a:p>
      </dgm:t>
    </dgm:pt>
    <dgm:pt modelId="{C13CA78D-E753-4EB5-AA20-AC838CEE012E}" type="parTrans" cxnId="{8E368756-27C7-4D50-88C6-7C3EDCDD8E2B}">
      <dgm:prSet/>
      <dgm:spPr/>
      <dgm:t>
        <a:bodyPr/>
        <a:lstStyle/>
        <a:p>
          <a:endParaRPr lang="zh-TW" altLang="en-US"/>
        </a:p>
      </dgm:t>
    </dgm:pt>
    <dgm:pt modelId="{F7FF0380-CDE1-4828-AB42-7DB117AA228B}">
      <dgm:prSet phldrT="[文字]" custT="1"/>
      <dgm:spPr/>
      <dgm:t>
        <a:bodyPr/>
        <a:lstStyle/>
        <a:p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點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”</a:t>
          </a:r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刪除</a:t>
          </a:r>
          <a:r>
            <a:rPr lang="en-US" altLang="zh-TW" sz="1200" dirty="0" smtClean="0">
              <a:latin typeface="微軟正黑體" pitchFamily="34" charset="-120"/>
              <a:ea typeface="微軟正黑體" pitchFamily="34" charset="-120"/>
            </a:rPr>
            <a:t>”</a:t>
          </a:r>
        </a:p>
        <a:p>
          <a:r>
            <a:rPr lang="zh-TW" altLang="en-US" sz="1200" dirty="0" smtClean="0">
              <a:latin typeface="微軟正黑體" pitchFamily="34" charset="-120"/>
              <a:ea typeface="微軟正黑體" pitchFamily="34" charset="-120"/>
            </a:rPr>
            <a:t>可直接刪除留言</a:t>
          </a:r>
          <a:endParaRPr lang="zh-TW" altLang="en-US" sz="1200" dirty="0">
            <a:latin typeface="微軟正黑體" pitchFamily="34" charset="-120"/>
            <a:ea typeface="微軟正黑體" pitchFamily="34" charset="-120"/>
          </a:endParaRPr>
        </a:p>
      </dgm:t>
    </dgm:pt>
    <dgm:pt modelId="{6F38EC62-FE24-4590-A2E1-F8765E9D945F}" type="parTrans" cxnId="{20272E96-C424-40E3-97CB-55E7A0AF43AA}">
      <dgm:prSet/>
      <dgm:spPr/>
      <dgm:t>
        <a:bodyPr/>
        <a:lstStyle/>
        <a:p>
          <a:endParaRPr lang="zh-TW" altLang="en-US"/>
        </a:p>
      </dgm:t>
    </dgm:pt>
    <dgm:pt modelId="{33F3C327-2F09-471E-890D-576896686076}" type="sibTrans" cxnId="{20272E96-C424-40E3-97CB-55E7A0AF43AA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6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5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5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291A46-8852-482D-A6A3-59099C430AD3}" type="pres">
      <dgm:prSet presAssocID="{0BE73312-3124-4B6D-ADBC-34949B6EF2CD}" presName="sibTrans" presStyleLbl="sibTrans2D1" presStyleIdx="1" presStyleCnt="5"/>
      <dgm:spPr/>
      <dgm:t>
        <a:bodyPr/>
        <a:lstStyle/>
        <a:p>
          <a:endParaRPr lang="zh-TW" altLang="en-US"/>
        </a:p>
      </dgm:t>
    </dgm:pt>
    <dgm:pt modelId="{26E1E6B6-1D66-4B49-9844-9049BF12738B}" type="pres">
      <dgm:prSet presAssocID="{0BE73312-3124-4B6D-ADBC-34949B6EF2CD}" presName="connectorText" presStyleLbl="sibTrans2D1" presStyleIdx="1" presStyleCnt="5"/>
      <dgm:spPr/>
      <dgm:t>
        <a:bodyPr/>
        <a:lstStyle/>
        <a:p>
          <a:endParaRPr lang="zh-TW" altLang="en-US"/>
        </a:p>
      </dgm:t>
    </dgm:pt>
    <dgm:pt modelId="{B0ACF4BB-6E6E-4BD0-A569-6D1F7C6DF164}" type="pres">
      <dgm:prSet presAssocID="{C75FF0E9-A5E2-472F-BC49-A13F97162E2A}" presName="node" presStyleLbl="node1" presStyleIdx="2" presStyleCnt="6" custScaleY="16504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EF832A0-FD53-4203-9D9A-63E33AE72577}" type="pres">
      <dgm:prSet presAssocID="{32EC4EF1-CF85-437C-A8E5-3E1B90BD7235}" presName="sibTrans" presStyleLbl="sibTrans2D1" presStyleIdx="2" presStyleCnt="5"/>
      <dgm:spPr/>
      <dgm:t>
        <a:bodyPr/>
        <a:lstStyle/>
        <a:p>
          <a:endParaRPr lang="zh-TW" altLang="en-US"/>
        </a:p>
      </dgm:t>
    </dgm:pt>
    <dgm:pt modelId="{3CC71BB4-F392-40F1-B530-27895667A8D1}" type="pres">
      <dgm:prSet presAssocID="{32EC4EF1-CF85-437C-A8E5-3E1B90BD7235}" presName="connectorText" presStyleLbl="sibTrans2D1" presStyleIdx="2" presStyleCnt="5"/>
      <dgm:spPr/>
      <dgm:t>
        <a:bodyPr/>
        <a:lstStyle/>
        <a:p>
          <a:endParaRPr lang="zh-TW" altLang="en-US"/>
        </a:p>
      </dgm:t>
    </dgm:pt>
    <dgm:pt modelId="{8580D44B-629C-4FBF-ABC3-38B6A3361916}" type="pres">
      <dgm:prSet presAssocID="{4C6FE5AC-35C8-481A-AD27-518B9CE83FCF}" presName="node" presStyleLbl="node1" presStyleIdx="3" presStyleCnt="6" custScaleY="140298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2DFB8BF-96B9-4A24-AEDE-90804AE365A4}" type="pres">
      <dgm:prSet presAssocID="{2D15ED24-D1A1-44F5-A9FC-E7E995277B8F}" presName="sibTrans" presStyleLbl="sibTrans2D1" presStyleIdx="3" presStyleCnt="5"/>
      <dgm:spPr/>
      <dgm:t>
        <a:bodyPr/>
        <a:lstStyle/>
        <a:p>
          <a:endParaRPr lang="zh-TW" altLang="en-US"/>
        </a:p>
      </dgm:t>
    </dgm:pt>
    <dgm:pt modelId="{31156C67-FA5D-4738-87C0-157984741B18}" type="pres">
      <dgm:prSet presAssocID="{2D15ED24-D1A1-44F5-A9FC-E7E995277B8F}" presName="connectorText" presStyleLbl="sibTrans2D1" presStyleIdx="3" presStyleCnt="5"/>
      <dgm:spPr/>
      <dgm:t>
        <a:bodyPr/>
        <a:lstStyle/>
        <a:p>
          <a:endParaRPr lang="zh-TW" altLang="en-US"/>
        </a:p>
      </dgm:t>
    </dgm:pt>
    <dgm:pt modelId="{5735900D-9FBB-401F-B5AB-C54681A8A7E3}" type="pres">
      <dgm:prSet presAssocID="{75501290-7F8D-45C3-8841-8AF4E485670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FAEB4C3-DB91-425A-B52C-A109914A550C}" type="pres">
      <dgm:prSet presAssocID="{F7853D1E-537D-4FDC-8252-99DFF5C167AD}" presName="sibTrans" presStyleLbl="sibTrans2D1" presStyleIdx="4" presStyleCnt="5"/>
      <dgm:spPr/>
      <dgm:t>
        <a:bodyPr/>
        <a:lstStyle/>
        <a:p>
          <a:endParaRPr lang="zh-TW" altLang="en-US"/>
        </a:p>
      </dgm:t>
    </dgm:pt>
    <dgm:pt modelId="{42EE7433-7169-476C-9E53-762837B7E64A}" type="pres">
      <dgm:prSet presAssocID="{F7853D1E-537D-4FDC-8252-99DFF5C167AD}" presName="connectorText" presStyleLbl="sibTrans2D1" presStyleIdx="4" presStyleCnt="5"/>
      <dgm:spPr/>
      <dgm:t>
        <a:bodyPr/>
        <a:lstStyle/>
        <a:p>
          <a:endParaRPr lang="zh-TW" altLang="en-US"/>
        </a:p>
      </dgm:t>
    </dgm:pt>
    <dgm:pt modelId="{529AF5DC-B9C0-4401-A297-F41133B51D94}" type="pres">
      <dgm:prSet presAssocID="{F7FF0380-CDE1-4828-AB42-7DB117AA228B}" presName="node" presStyleLbl="node1" presStyleIdx="5" presStyleCnt="6" custScaleY="13360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D0BDF96-7F8F-40D0-A4F2-19A80D233A43}" type="presOf" srcId="{0BE73312-3124-4B6D-ADBC-34949B6EF2CD}" destId="{26E1E6B6-1D66-4B49-9844-9049BF12738B}" srcOrd="1" destOrd="0" presId="urn:microsoft.com/office/officeart/2005/8/layout/process2"/>
    <dgm:cxn modelId="{64817A0D-F23A-43D0-A450-EFFE7A081BAA}" type="presOf" srcId="{75501290-7F8D-45C3-8841-8AF4E485670C}" destId="{5735900D-9FBB-401F-B5AB-C54681A8A7E3}" srcOrd="0" destOrd="0" presId="urn:microsoft.com/office/officeart/2005/8/layout/process2"/>
    <dgm:cxn modelId="{20272E96-C424-40E3-97CB-55E7A0AF43AA}" srcId="{9504239D-D03F-4C87-81E1-C5103D8E20E6}" destId="{F7FF0380-CDE1-4828-AB42-7DB117AA228B}" srcOrd="5" destOrd="0" parTransId="{6F38EC62-FE24-4590-A2E1-F8765E9D945F}" sibTransId="{33F3C327-2F09-471E-890D-576896686076}"/>
    <dgm:cxn modelId="{5620E29A-FE63-485E-AC31-2991485FE932}" type="presOf" srcId="{1E2A2E6B-8BDC-4572-89C8-F3DE8489055C}" destId="{8716BD76-B2B3-4751-BD77-817C4EA9AC85}" srcOrd="0" destOrd="0" presId="urn:microsoft.com/office/officeart/2005/8/layout/process2"/>
    <dgm:cxn modelId="{922603A8-3EEE-44BF-B544-A2776610750C}" type="presOf" srcId="{F7853D1E-537D-4FDC-8252-99DFF5C167AD}" destId="{42EE7433-7169-476C-9E53-762837B7E64A}" srcOrd="1" destOrd="0" presId="urn:microsoft.com/office/officeart/2005/8/layout/process2"/>
    <dgm:cxn modelId="{800737FD-8394-4758-A0CC-49F5D6EEEBD2}" type="presOf" srcId="{0BE73312-3124-4B6D-ADBC-34949B6EF2CD}" destId="{1E291A46-8852-482D-A6A3-59099C430AD3}" srcOrd="0" destOrd="0" presId="urn:microsoft.com/office/officeart/2005/8/layout/process2"/>
    <dgm:cxn modelId="{12E56B60-B118-4708-BD56-10B3B2097331}" type="presOf" srcId="{32EC4EF1-CF85-437C-A8E5-3E1B90BD7235}" destId="{3CC71BB4-F392-40F1-B530-27895667A8D1}" srcOrd="1" destOrd="0" presId="urn:microsoft.com/office/officeart/2005/8/layout/process2"/>
    <dgm:cxn modelId="{4C05DBDC-D107-445E-B634-B6164F136CA1}" type="presOf" srcId="{F7FF0380-CDE1-4828-AB42-7DB117AA228B}" destId="{529AF5DC-B9C0-4401-A297-F41133B51D94}" srcOrd="0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8E368756-27C7-4D50-88C6-7C3EDCDD8E2B}" srcId="{9504239D-D03F-4C87-81E1-C5103D8E20E6}" destId="{C75FF0E9-A5E2-472F-BC49-A13F97162E2A}" srcOrd="2" destOrd="0" parTransId="{C13CA78D-E753-4EB5-AA20-AC838CEE012E}" sibTransId="{32EC4EF1-CF85-437C-A8E5-3E1B90BD7235}"/>
    <dgm:cxn modelId="{2036FF30-2E0D-4B67-9FBE-C7E21E5B624E}" type="presOf" srcId="{C75FF0E9-A5E2-472F-BC49-A13F97162E2A}" destId="{B0ACF4BB-6E6E-4BD0-A569-6D1F7C6DF164}" srcOrd="0" destOrd="0" presId="urn:microsoft.com/office/officeart/2005/8/layout/process2"/>
    <dgm:cxn modelId="{E5CF7C15-F25B-4013-8BA6-890E4127AC04}" type="presOf" srcId="{2535EE53-C727-4DD0-81D9-4CC79D323B78}" destId="{51710067-E3EC-4893-AA43-EA384F7D9ABC}" srcOrd="0" destOrd="0" presId="urn:microsoft.com/office/officeart/2005/8/layout/process2"/>
    <dgm:cxn modelId="{AA277478-BD4D-4313-B57D-E348A9901786}" type="presOf" srcId="{33E2BAA7-EC85-430A-93AB-1B4E70095517}" destId="{699244F3-AD4C-448C-B11B-8A4B2C8DEEB3}" srcOrd="0" destOrd="0" presId="urn:microsoft.com/office/officeart/2005/8/layout/process2"/>
    <dgm:cxn modelId="{A999DF2C-4AA6-4B01-A293-B864C90B229F}" type="presOf" srcId="{32EC4EF1-CF85-437C-A8E5-3E1B90BD7235}" destId="{0EF832A0-FD53-4203-9D9A-63E33AE72577}" srcOrd="0" destOrd="0" presId="urn:microsoft.com/office/officeart/2005/8/layout/process2"/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17C480C9-5CE4-4B96-983F-DD21D5AA3E0D}" type="presOf" srcId="{2D15ED24-D1A1-44F5-A9FC-E7E995277B8F}" destId="{12DFB8BF-96B9-4A24-AEDE-90804AE365A4}" srcOrd="0" destOrd="0" presId="urn:microsoft.com/office/officeart/2005/8/layout/process2"/>
    <dgm:cxn modelId="{AB029868-B9DF-43DF-A100-C2EA24D15EE6}" type="presOf" srcId="{2535EE53-C727-4DD0-81D9-4CC79D323B78}" destId="{DF4D5601-4232-474F-A953-BEA90862EC75}" srcOrd="1" destOrd="0" presId="urn:microsoft.com/office/officeart/2005/8/layout/process2"/>
    <dgm:cxn modelId="{6FA60100-D23E-448A-B7DE-857E5AFE6FB4}" srcId="{9504239D-D03F-4C87-81E1-C5103D8E20E6}" destId="{75501290-7F8D-45C3-8841-8AF4E485670C}" srcOrd="4" destOrd="0" parTransId="{0F0DB7E1-9AF8-4682-BB07-0641F1EB3C6E}" sibTransId="{F7853D1E-537D-4FDC-8252-99DFF5C167AD}"/>
    <dgm:cxn modelId="{4C3071CA-1C4C-464C-BE1B-29186ACA0828}" type="presOf" srcId="{F7853D1E-537D-4FDC-8252-99DFF5C167AD}" destId="{0FAEB4C3-DB91-425A-B52C-A109914A550C}" srcOrd="0" destOrd="0" presId="urn:microsoft.com/office/officeart/2005/8/layout/process2"/>
    <dgm:cxn modelId="{9C8FD5BD-72B2-48B6-BC4E-01365BB66171}" type="presOf" srcId="{4C6FE5AC-35C8-481A-AD27-518B9CE83FCF}" destId="{8580D44B-629C-4FBF-ABC3-38B6A3361916}" srcOrd="0" destOrd="0" presId="urn:microsoft.com/office/officeart/2005/8/layout/process2"/>
    <dgm:cxn modelId="{9759263A-5445-4A23-B44B-686B65645004}" type="presOf" srcId="{9504239D-D03F-4C87-81E1-C5103D8E20E6}" destId="{F79FF4AB-AB47-4508-9C20-2412FC767FB9}" srcOrd="0" destOrd="0" presId="urn:microsoft.com/office/officeart/2005/8/layout/process2"/>
    <dgm:cxn modelId="{B8CB2D3D-B769-4F09-AE5A-914499739CDF}" srcId="{9504239D-D03F-4C87-81E1-C5103D8E20E6}" destId="{4C6FE5AC-35C8-481A-AD27-518B9CE83FCF}" srcOrd="3" destOrd="0" parTransId="{B0F4456A-47AD-4203-B4CC-B5AA094E82EA}" sibTransId="{2D15ED24-D1A1-44F5-A9FC-E7E995277B8F}"/>
    <dgm:cxn modelId="{C0E7AA05-E9B9-495A-BAF5-BCD4E04673BA}" type="presOf" srcId="{2D15ED24-D1A1-44F5-A9FC-E7E995277B8F}" destId="{31156C67-FA5D-4738-87C0-157984741B18}" srcOrd="1" destOrd="0" presId="urn:microsoft.com/office/officeart/2005/8/layout/process2"/>
    <dgm:cxn modelId="{64770885-DF71-42E3-902C-0D7D76042C23}" type="presParOf" srcId="{F79FF4AB-AB47-4508-9C20-2412FC767FB9}" destId="{8716BD76-B2B3-4751-BD77-817C4EA9AC85}" srcOrd="0" destOrd="0" presId="urn:microsoft.com/office/officeart/2005/8/layout/process2"/>
    <dgm:cxn modelId="{1626E5CD-0FCD-413B-874E-F5E31EC92D45}" type="presParOf" srcId="{F79FF4AB-AB47-4508-9C20-2412FC767FB9}" destId="{51710067-E3EC-4893-AA43-EA384F7D9ABC}" srcOrd="1" destOrd="0" presId="urn:microsoft.com/office/officeart/2005/8/layout/process2"/>
    <dgm:cxn modelId="{9453A016-2366-4263-A364-8D93779BCC38}" type="presParOf" srcId="{51710067-E3EC-4893-AA43-EA384F7D9ABC}" destId="{DF4D5601-4232-474F-A953-BEA90862EC75}" srcOrd="0" destOrd="0" presId="urn:microsoft.com/office/officeart/2005/8/layout/process2"/>
    <dgm:cxn modelId="{554177C0-D5C2-464F-BF30-AD195990E69A}" type="presParOf" srcId="{F79FF4AB-AB47-4508-9C20-2412FC767FB9}" destId="{699244F3-AD4C-448C-B11B-8A4B2C8DEEB3}" srcOrd="2" destOrd="0" presId="urn:microsoft.com/office/officeart/2005/8/layout/process2"/>
    <dgm:cxn modelId="{23CF327D-C0DB-4F58-895C-A867371982C2}" type="presParOf" srcId="{F79FF4AB-AB47-4508-9C20-2412FC767FB9}" destId="{1E291A46-8852-482D-A6A3-59099C430AD3}" srcOrd="3" destOrd="0" presId="urn:microsoft.com/office/officeart/2005/8/layout/process2"/>
    <dgm:cxn modelId="{24576D2E-7E07-4B26-B8EA-49CDA497E7A8}" type="presParOf" srcId="{1E291A46-8852-482D-A6A3-59099C430AD3}" destId="{26E1E6B6-1D66-4B49-9844-9049BF12738B}" srcOrd="0" destOrd="0" presId="urn:microsoft.com/office/officeart/2005/8/layout/process2"/>
    <dgm:cxn modelId="{5D2E32A7-72C5-449C-8B1A-718E4AA1F0B9}" type="presParOf" srcId="{F79FF4AB-AB47-4508-9C20-2412FC767FB9}" destId="{B0ACF4BB-6E6E-4BD0-A569-6D1F7C6DF164}" srcOrd="4" destOrd="0" presId="urn:microsoft.com/office/officeart/2005/8/layout/process2"/>
    <dgm:cxn modelId="{EBADB012-5F61-4CCE-8A3A-9D0DD3C547FB}" type="presParOf" srcId="{F79FF4AB-AB47-4508-9C20-2412FC767FB9}" destId="{0EF832A0-FD53-4203-9D9A-63E33AE72577}" srcOrd="5" destOrd="0" presId="urn:microsoft.com/office/officeart/2005/8/layout/process2"/>
    <dgm:cxn modelId="{CD856A07-F52B-4AF4-83B6-8EBC1D3F6C7F}" type="presParOf" srcId="{0EF832A0-FD53-4203-9D9A-63E33AE72577}" destId="{3CC71BB4-F392-40F1-B530-27895667A8D1}" srcOrd="0" destOrd="0" presId="urn:microsoft.com/office/officeart/2005/8/layout/process2"/>
    <dgm:cxn modelId="{2739EBB6-3019-429D-94AE-6B7B2D9DDD52}" type="presParOf" srcId="{F79FF4AB-AB47-4508-9C20-2412FC767FB9}" destId="{8580D44B-629C-4FBF-ABC3-38B6A3361916}" srcOrd="6" destOrd="0" presId="urn:microsoft.com/office/officeart/2005/8/layout/process2"/>
    <dgm:cxn modelId="{34A6BEDE-CD2F-4F47-83FD-1225782B390B}" type="presParOf" srcId="{F79FF4AB-AB47-4508-9C20-2412FC767FB9}" destId="{12DFB8BF-96B9-4A24-AEDE-90804AE365A4}" srcOrd="7" destOrd="0" presId="urn:microsoft.com/office/officeart/2005/8/layout/process2"/>
    <dgm:cxn modelId="{59BC7EA1-BC19-45EE-8CEE-52A9A2BFBCF2}" type="presParOf" srcId="{12DFB8BF-96B9-4A24-AEDE-90804AE365A4}" destId="{31156C67-FA5D-4738-87C0-157984741B18}" srcOrd="0" destOrd="0" presId="urn:microsoft.com/office/officeart/2005/8/layout/process2"/>
    <dgm:cxn modelId="{B61C8F4C-C305-4E55-85D1-25B40AF1D69F}" type="presParOf" srcId="{F79FF4AB-AB47-4508-9C20-2412FC767FB9}" destId="{5735900D-9FBB-401F-B5AB-C54681A8A7E3}" srcOrd="8" destOrd="0" presId="urn:microsoft.com/office/officeart/2005/8/layout/process2"/>
    <dgm:cxn modelId="{0825FA0F-70D3-4932-B754-F202BA25FD43}" type="presParOf" srcId="{F79FF4AB-AB47-4508-9C20-2412FC767FB9}" destId="{0FAEB4C3-DB91-425A-B52C-A109914A550C}" srcOrd="9" destOrd="0" presId="urn:microsoft.com/office/officeart/2005/8/layout/process2"/>
    <dgm:cxn modelId="{04CAC083-4B45-429B-ADF8-CB220CB8A3B1}" type="presParOf" srcId="{0FAEB4C3-DB91-425A-B52C-A109914A550C}" destId="{42EE7433-7169-476C-9E53-762837B7E64A}" srcOrd="0" destOrd="0" presId="urn:microsoft.com/office/officeart/2005/8/layout/process2"/>
    <dgm:cxn modelId="{E6DE9923-56B4-4745-8D91-2CCB54085871}" type="presParOf" srcId="{F79FF4AB-AB47-4508-9C20-2412FC767FB9}" destId="{529AF5DC-B9C0-4401-A297-F41133B51D94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論壇管理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我的留言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0FF167CC-942C-4C15-AB48-17166F8EF92A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修改</a:t>
          </a:r>
          <a:r>
            <a:rPr lang="en-US" altLang="zh-TW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/</a:t>
          </a:r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刪除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004C307-1476-44B5-95EC-2C18CB288C38}" type="parTrans" cxnId="{BD762184-BA03-43E5-A3E0-3FABB0A489F1}">
      <dgm:prSet/>
      <dgm:spPr/>
      <dgm:t>
        <a:bodyPr/>
        <a:lstStyle/>
        <a:p>
          <a:endParaRPr lang="zh-TW" altLang="en-US"/>
        </a:p>
      </dgm:t>
    </dgm:pt>
    <dgm:pt modelId="{FC41FE15-AC26-42AA-8F1C-7CAD0D053253}" type="sibTrans" cxnId="{BD762184-BA03-43E5-A3E0-3FABB0A489F1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3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3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4C0099-5E43-4D7E-A1D3-D189D4AD6042}" type="pres">
      <dgm:prSet presAssocID="{3E342F04-99E1-44E5-99C5-51E744D42F01}" presName="parTxOnlySpace" presStyleCnt="0"/>
      <dgm:spPr/>
    </dgm:pt>
    <dgm:pt modelId="{E1E9BB25-7817-4A5A-8138-F2E55C3D892E}" type="pres">
      <dgm:prSet presAssocID="{0FF167CC-942C-4C15-AB48-17166F8EF92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D7DE14E-B55F-4D47-A3A9-C48FE7FB4371}" type="presOf" srcId="{79FE7BC9-31E8-462C-B6AA-952CCFF278AF}" destId="{21772D1C-A7D4-40C5-BA6C-699657108043}" srcOrd="0" destOrd="0" presId="urn:microsoft.com/office/officeart/2005/8/layout/chevron1"/>
    <dgm:cxn modelId="{A0A34D98-2E57-45E7-8AF8-255BD15BBB90}" type="presOf" srcId="{0FF167CC-942C-4C15-AB48-17166F8EF92A}" destId="{E1E9BB25-7817-4A5A-8138-F2E55C3D892E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BD762184-BA03-43E5-A3E0-3FABB0A489F1}" srcId="{79FE7BC9-31E8-462C-B6AA-952CCFF278AF}" destId="{0FF167CC-942C-4C15-AB48-17166F8EF92A}" srcOrd="2" destOrd="0" parTransId="{8004C307-1476-44B5-95EC-2C18CB288C38}" sibTransId="{FC41FE15-AC26-42AA-8F1C-7CAD0D053253}"/>
    <dgm:cxn modelId="{B005F97C-F98E-4F79-8737-6606D9CCAB14}" type="presOf" srcId="{4DDDE552-55F9-4B95-8D52-855586053D3F}" destId="{08B82D9E-8891-41E9-9D33-0D56EE828BE0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C2250C7B-526F-4D5B-9403-EA1FB2B56DD4}" type="presOf" srcId="{03C2112B-73F3-4D73-B42A-6D94320E979A}" destId="{90C9BFA0-690A-4D10-AF26-1DFAB2CF56CD}" srcOrd="0" destOrd="0" presId="urn:microsoft.com/office/officeart/2005/8/layout/chevron1"/>
    <dgm:cxn modelId="{5208B29F-C9B0-41BA-A763-2391FF4891EE}" type="presParOf" srcId="{21772D1C-A7D4-40C5-BA6C-699657108043}" destId="{90C9BFA0-690A-4D10-AF26-1DFAB2CF56CD}" srcOrd="0" destOrd="0" presId="urn:microsoft.com/office/officeart/2005/8/layout/chevron1"/>
    <dgm:cxn modelId="{26A6B35B-5C26-4CC7-B96E-DF9B49F45BEA}" type="presParOf" srcId="{21772D1C-A7D4-40C5-BA6C-699657108043}" destId="{5F04D11A-BBAB-417F-B32B-BDAF201D13FD}" srcOrd="1" destOrd="0" presId="urn:microsoft.com/office/officeart/2005/8/layout/chevron1"/>
    <dgm:cxn modelId="{C2FE4FB9-2E1D-4C8B-8EFB-7FA0C5404E5B}" type="presParOf" srcId="{21772D1C-A7D4-40C5-BA6C-699657108043}" destId="{08B82D9E-8891-41E9-9D33-0D56EE828BE0}" srcOrd="2" destOrd="0" presId="urn:microsoft.com/office/officeart/2005/8/layout/chevron1"/>
    <dgm:cxn modelId="{0F23AEE8-6E98-478B-8342-B4310C01D4C3}" type="presParOf" srcId="{21772D1C-A7D4-40C5-BA6C-699657108043}" destId="{574C0099-5E43-4D7E-A1D3-D189D4AD6042}" srcOrd="3" destOrd="0" presId="urn:microsoft.com/office/officeart/2005/8/layout/chevron1"/>
    <dgm:cxn modelId="{CB3C8D6B-1B11-4D29-87E4-3819BE114F5C}" type="presParOf" srcId="{21772D1C-A7D4-40C5-BA6C-699657108043}" destId="{E1E9BB25-7817-4A5A-8138-F2E55C3D892E}" srcOrd="4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點開</a:t>
          </a:r>
          <a:endParaRPr lang="en-US" altLang="zh-TW" sz="14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認養管理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endParaRPr lang="zh-TW" altLang="en-US" sz="1600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 custT="1"/>
      <dgm:spPr/>
      <dgm:t>
        <a:bodyPr/>
        <a:lstStyle/>
        <a:p>
          <a:r>
            <a:rPr lang="zh-TW" altLang="en-US" sz="1400" dirty="0" smtClean="0"/>
            <a:t>點選</a:t>
          </a:r>
          <a:endParaRPr lang="en-US" altLang="zh-TW" sz="1400" dirty="0" smtClean="0"/>
        </a:p>
        <a:p>
          <a:r>
            <a:rPr lang="en-US" altLang="zh-TW" sz="1400" dirty="0" smtClean="0"/>
            <a:t>“</a:t>
          </a:r>
          <a:r>
            <a:rPr lang="zh-TW" altLang="en-US" sz="1400" dirty="0" smtClean="0"/>
            <a:t>我的認養申請</a:t>
          </a:r>
          <a:r>
            <a:rPr lang="en-US" altLang="zh-TW" sz="1400" dirty="0" smtClean="0"/>
            <a:t>”</a:t>
          </a:r>
          <a:endParaRPr lang="zh-TW" altLang="en-US" sz="1400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E39AF128-73D5-4611-95E6-C09C9A8BC682}">
      <dgm:prSet phldrT="[文字]" custT="1"/>
      <dgm:spPr/>
      <dgm:t>
        <a:bodyPr/>
        <a:lstStyle/>
        <a:p>
          <a:r>
            <a:rPr lang="zh-TW" altLang="en-US" sz="1300" dirty="0" smtClean="0"/>
            <a:t>查看</a:t>
          </a:r>
          <a:endParaRPr lang="en-US" altLang="zh-TW" sz="1300" dirty="0" smtClean="0"/>
        </a:p>
        <a:p>
          <a:r>
            <a:rPr lang="zh-TW" altLang="en-US" sz="1300" dirty="0" smtClean="0"/>
            <a:t>我的認養申請</a:t>
          </a:r>
          <a:endParaRPr lang="zh-TW" altLang="en-US" sz="1300" dirty="0"/>
        </a:p>
      </dgm:t>
    </dgm:pt>
    <dgm:pt modelId="{953778D1-E1A8-47A4-8F46-FAD04D852AA2}" type="parTrans" cxnId="{109DF81A-CA23-49B7-BF02-D694FC92D195}">
      <dgm:prSet/>
      <dgm:spPr/>
      <dgm:t>
        <a:bodyPr/>
        <a:lstStyle/>
        <a:p>
          <a:endParaRPr lang="zh-TW" altLang="en-US"/>
        </a:p>
      </dgm:t>
    </dgm:pt>
    <dgm:pt modelId="{4574F4C4-C4B5-4250-95D1-627F591D1CEE}" type="sibTrans" cxnId="{109DF81A-CA23-49B7-BF02-D694FC92D195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291A46-8852-482D-A6A3-59099C430AD3}" type="pres">
      <dgm:prSet presAssocID="{0BE73312-3124-4B6D-ADBC-34949B6EF2CD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26E1E6B6-1D66-4B49-9844-9049BF12738B}" type="pres">
      <dgm:prSet presAssocID="{0BE73312-3124-4B6D-ADBC-34949B6EF2CD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9A77FA29-C54D-40EB-905C-9D5ACEE16575}" type="pres">
      <dgm:prSet presAssocID="{E39AF128-73D5-4611-95E6-C09C9A8BC68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71B59898-23C1-4121-8065-02F9C2F3CAA7}" type="presOf" srcId="{9504239D-D03F-4C87-81E1-C5103D8E20E6}" destId="{F79FF4AB-AB47-4508-9C20-2412FC767FB9}" srcOrd="0" destOrd="0" presId="urn:microsoft.com/office/officeart/2005/8/layout/process2"/>
    <dgm:cxn modelId="{66774B78-A664-4778-B7E1-BDA3C4385B98}" type="presOf" srcId="{33E2BAA7-EC85-430A-93AB-1B4E70095517}" destId="{699244F3-AD4C-448C-B11B-8A4B2C8DEEB3}" srcOrd="0" destOrd="0" presId="urn:microsoft.com/office/officeart/2005/8/layout/process2"/>
    <dgm:cxn modelId="{15663E2E-6DBB-40EB-921E-D8B7E7828722}" type="presOf" srcId="{0BE73312-3124-4B6D-ADBC-34949B6EF2CD}" destId="{1E291A46-8852-482D-A6A3-59099C430AD3}" srcOrd="0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7E1567CF-D0D3-4BB2-A099-5A602F1FF780}" type="presOf" srcId="{2535EE53-C727-4DD0-81D9-4CC79D323B78}" destId="{51710067-E3EC-4893-AA43-EA384F7D9ABC}" srcOrd="0" destOrd="0" presId="urn:microsoft.com/office/officeart/2005/8/layout/process2"/>
    <dgm:cxn modelId="{109DF81A-CA23-49B7-BF02-D694FC92D195}" srcId="{9504239D-D03F-4C87-81E1-C5103D8E20E6}" destId="{E39AF128-73D5-4611-95E6-C09C9A8BC682}" srcOrd="2" destOrd="0" parTransId="{953778D1-E1A8-47A4-8F46-FAD04D852AA2}" sibTransId="{4574F4C4-C4B5-4250-95D1-627F591D1CEE}"/>
    <dgm:cxn modelId="{8DCA6ABE-4A3D-4D77-B9B6-CE403A32349C}" type="presOf" srcId="{E39AF128-73D5-4611-95E6-C09C9A8BC682}" destId="{9A77FA29-C54D-40EB-905C-9D5ACEE16575}" srcOrd="0" destOrd="0" presId="urn:microsoft.com/office/officeart/2005/8/layout/process2"/>
    <dgm:cxn modelId="{03705724-4732-4124-BEF5-29BD9883E717}" type="presOf" srcId="{2535EE53-C727-4DD0-81D9-4CC79D323B78}" destId="{DF4D5601-4232-474F-A953-BEA90862EC75}" srcOrd="1" destOrd="0" presId="urn:microsoft.com/office/officeart/2005/8/layout/process2"/>
    <dgm:cxn modelId="{EADD245C-6CB6-4230-94E0-889359E7B64C}" type="presOf" srcId="{1E2A2E6B-8BDC-4572-89C8-F3DE8489055C}" destId="{8716BD76-B2B3-4751-BD77-817C4EA9AC85}" srcOrd="0" destOrd="0" presId="urn:microsoft.com/office/officeart/2005/8/layout/process2"/>
    <dgm:cxn modelId="{24308AF6-8EF5-4B8A-8134-38827F50B393}" type="presOf" srcId="{0BE73312-3124-4B6D-ADBC-34949B6EF2CD}" destId="{26E1E6B6-1D66-4B49-9844-9049BF12738B}" srcOrd="1" destOrd="0" presId="urn:microsoft.com/office/officeart/2005/8/layout/process2"/>
    <dgm:cxn modelId="{BB76B34C-5A9F-405A-A704-93EAA472115F}" type="presParOf" srcId="{F79FF4AB-AB47-4508-9C20-2412FC767FB9}" destId="{8716BD76-B2B3-4751-BD77-817C4EA9AC85}" srcOrd="0" destOrd="0" presId="urn:microsoft.com/office/officeart/2005/8/layout/process2"/>
    <dgm:cxn modelId="{97AB4DAE-5D38-48E4-A46D-252D2A149F8F}" type="presParOf" srcId="{F79FF4AB-AB47-4508-9C20-2412FC767FB9}" destId="{51710067-E3EC-4893-AA43-EA384F7D9ABC}" srcOrd="1" destOrd="0" presId="urn:microsoft.com/office/officeart/2005/8/layout/process2"/>
    <dgm:cxn modelId="{F89AAD48-5717-4C8E-A96B-8C4FEE58BA96}" type="presParOf" srcId="{51710067-E3EC-4893-AA43-EA384F7D9ABC}" destId="{DF4D5601-4232-474F-A953-BEA90862EC75}" srcOrd="0" destOrd="0" presId="urn:microsoft.com/office/officeart/2005/8/layout/process2"/>
    <dgm:cxn modelId="{385706B4-E24B-49A0-9260-58868E7F1EB7}" type="presParOf" srcId="{F79FF4AB-AB47-4508-9C20-2412FC767FB9}" destId="{699244F3-AD4C-448C-B11B-8A4B2C8DEEB3}" srcOrd="2" destOrd="0" presId="urn:microsoft.com/office/officeart/2005/8/layout/process2"/>
    <dgm:cxn modelId="{D346B641-EBA1-4B4D-BA3C-63E3901CA71B}" type="presParOf" srcId="{F79FF4AB-AB47-4508-9C20-2412FC767FB9}" destId="{1E291A46-8852-482D-A6A3-59099C430AD3}" srcOrd="3" destOrd="0" presId="urn:microsoft.com/office/officeart/2005/8/layout/process2"/>
    <dgm:cxn modelId="{D849AB8E-9C4C-4820-B6A5-65F91366D4CB}" type="presParOf" srcId="{1E291A46-8852-482D-A6A3-59099C430AD3}" destId="{26E1E6B6-1D66-4B49-9844-9049BF12738B}" srcOrd="0" destOrd="0" presId="urn:microsoft.com/office/officeart/2005/8/layout/process2"/>
    <dgm:cxn modelId="{904040A2-D651-4716-921C-C00F3901FDE1}" type="presParOf" srcId="{F79FF4AB-AB47-4508-9C20-2412FC767FB9}" destId="{9A77FA29-C54D-40EB-905C-9D5ACEE1657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認養管理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我的認養申請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F9989B5D-6279-4124-ACB2-581B3199AC26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我的認養專案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E0EA1E1-A8EA-430F-AEA7-ED7C110884C2}" type="parTrans" cxnId="{A81EC605-E08A-4706-89BC-DA182876F292}">
      <dgm:prSet/>
      <dgm:spPr/>
      <dgm:t>
        <a:bodyPr/>
        <a:lstStyle/>
        <a:p>
          <a:endParaRPr lang="zh-TW" altLang="en-US"/>
        </a:p>
      </dgm:t>
    </dgm:pt>
    <dgm:pt modelId="{4CB234D4-C75B-44F2-B4F9-7A466D113772}" type="sibTrans" cxnId="{A81EC605-E08A-4706-89BC-DA182876F292}">
      <dgm:prSet/>
      <dgm:spPr/>
      <dgm:t>
        <a:bodyPr/>
        <a:lstStyle/>
        <a:p>
          <a:endParaRPr lang="zh-TW" altLang="en-US"/>
        </a:p>
      </dgm:t>
    </dgm:pt>
    <dgm:pt modelId="{EA06EE80-1EFC-413C-B4C6-6E55C8D5254E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查看認養申請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6513EE3F-480B-4F9A-94FC-B8D31055B92F}" type="parTrans" cxnId="{69C5E8EE-DB61-4308-A741-6BB635123899}">
      <dgm:prSet/>
      <dgm:spPr/>
      <dgm:t>
        <a:bodyPr/>
        <a:lstStyle/>
        <a:p>
          <a:endParaRPr lang="zh-TW" altLang="en-US"/>
        </a:p>
      </dgm:t>
    </dgm:pt>
    <dgm:pt modelId="{56952103-56FD-4C9C-9AEB-8C7199835A43}" type="sibTrans" cxnId="{69C5E8EE-DB61-4308-A741-6BB635123899}">
      <dgm:prSet/>
      <dgm:spPr/>
      <dgm:t>
        <a:bodyPr/>
        <a:lstStyle/>
        <a:p>
          <a:endParaRPr lang="zh-TW" altLang="en-US"/>
        </a:p>
      </dgm:t>
    </dgm:pt>
    <dgm:pt modelId="{2EB7D2BE-F904-47CA-8873-1D465A35FB4F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審核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20A72DE5-4D34-47BF-B2BB-AA67E1F99E96}" type="parTrans" cxnId="{0476B71D-FC99-4DAB-8DA3-CD647260C985}">
      <dgm:prSet/>
      <dgm:spPr/>
      <dgm:t>
        <a:bodyPr/>
        <a:lstStyle/>
        <a:p>
          <a:endParaRPr lang="zh-TW" altLang="en-US"/>
        </a:p>
      </dgm:t>
    </dgm:pt>
    <dgm:pt modelId="{647BE972-07F1-457C-BA3E-D226B32E61A3}" type="sibTrans" cxnId="{0476B71D-FC99-4DAB-8DA3-CD647260C985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5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4C0099-5E43-4D7E-A1D3-D189D4AD6042}" type="pres">
      <dgm:prSet presAssocID="{3E342F04-99E1-44E5-99C5-51E744D42F01}" presName="parTxOnlySpace" presStyleCnt="0"/>
      <dgm:spPr/>
    </dgm:pt>
    <dgm:pt modelId="{C06219F6-0F46-4EAA-B1E9-153FB06C8D82}" type="pres">
      <dgm:prSet presAssocID="{F9989B5D-6279-4124-ACB2-581B3199AC2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0F92331-22F8-45EC-BFBB-65754679639E}" type="pres">
      <dgm:prSet presAssocID="{4CB234D4-C75B-44F2-B4F9-7A466D113772}" presName="parTxOnlySpace" presStyleCnt="0"/>
      <dgm:spPr/>
    </dgm:pt>
    <dgm:pt modelId="{C92A588D-91BA-41FD-BCC9-90FADCDB7091}" type="pres">
      <dgm:prSet presAssocID="{EA06EE80-1EFC-413C-B4C6-6E55C8D5254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1D21223-DD7D-4A1B-8545-E2A254274379}" type="pres">
      <dgm:prSet presAssocID="{56952103-56FD-4C9C-9AEB-8C7199835A43}" presName="parTxOnlySpace" presStyleCnt="0"/>
      <dgm:spPr/>
    </dgm:pt>
    <dgm:pt modelId="{A0E2E86D-4A83-4A57-91FF-A159CFBF76C0}" type="pres">
      <dgm:prSet presAssocID="{2EB7D2BE-F904-47CA-8873-1D465A35FB4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179834D-707F-4FCB-A5D1-B53BC8BFB2C1}" type="presOf" srcId="{F9989B5D-6279-4124-ACB2-581B3199AC26}" destId="{C06219F6-0F46-4EAA-B1E9-153FB06C8D82}" srcOrd="0" destOrd="0" presId="urn:microsoft.com/office/officeart/2005/8/layout/chevron1"/>
    <dgm:cxn modelId="{6BD6E010-ACBD-4AB1-A140-7A520AEB2793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69C5E8EE-DB61-4308-A741-6BB635123899}" srcId="{79FE7BC9-31E8-462C-B6AA-952CCFF278AF}" destId="{EA06EE80-1EFC-413C-B4C6-6E55C8D5254E}" srcOrd="3" destOrd="0" parTransId="{6513EE3F-480B-4F9A-94FC-B8D31055B92F}" sibTransId="{56952103-56FD-4C9C-9AEB-8C7199835A43}"/>
    <dgm:cxn modelId="{E24AA974-7485-44CE-B278-53FAB34286A6}" type="presOf" srcId="{2EB7D2BE-F904-47CA-8873-1D465A35FB4F}" destId="{A0E2E86D-4A83-4A57-91FF-A159CFBF76C0}" srcOrd="0" destOrd="0" presId="urn:microsoft.com/office/officeart/2005/8/layout/chevron1"/>
    <dgm:cxn modelId="{D46D78B2-3E9A-4F06-82B1-F71CF86365C3}" type="presOf" srcId="{4DDDE552-55F9-4B95-8D52-855586053D3F}" destId="{08B82D9E-8891-41E9-9D33-0D56EE828BE0}" srcOrd="0" destOrd="0" presId="urn:microsoft.com/office/officeart/2005/8/layout/chevron1"/>
    <dgm:cxn modelId="{A81EC605-E08A-4706-89BC-DA182876F292}" srcId="{79FE7BC9-31E8-462C-B6AA-952CCFF278AF}" destId="{F9989B5D-6279-4124-ACB2-581B3199AC26}" srcOrd="2" destOrd="0" parTransId="{4E0EA1E1-A8EA-430F-AEA7-ED7C110884C2}" sibTransId="{4CB234D4-C75B-44F2-B4F9-7A466D113772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6221ED31-AE55-4268-AB9B-2F4C052646EB}" type="presOf" srcId="{EA06EE80-1EFC-413C-B4C6-6E55C8D5254E}" destId="{C92A588D-91BA-41FD-BCC9-90FADCDB7091}" srcOrd="0" destOrd="0" presId="urn:microsoft.com/office/officeart/2005/8/layout/chevron1"/>
    <dgm:cxn modelId="{B8C47EFD-6038-41AF-B38B-71D32924739F}" type="presOf" srcId="{03C2112B-73F3-4D73-B42A-6D94320E979A}" destId="{90C9BFA0-690A-4D10-AF26-1DFAB2CF56CD}" srcOrd="0" destOrd="0" presId="urn:microsoft.com/office/officeart/2005/8/layout/chevron1"/>
    <dgm:cxn modelId="{0476B71D-FC99-4DAB-8DA3-CD647260C985}" srcId="{79FE7BC9-31E8-462C-B6AA-952CCFF278AF}" destId="{2EB7D2BE-F904-47CA-8873-1D465A35FB4F}" srcOrd="4" destOrd="0" parTransId="{20A72DE5-4D34-47BF-B2BB-AA67E1F99E96}" sibTransId="{647BE972-07F1-457C-BA3E-D226B32E61A3}"/>
    <dgm:cxn modelId="{282C06A4-3ED2-4C65-AEB5-2EB2868A8AA1}" type="presParOf" srcId="{21772D1C-A7D4-40C5-BA6C-699657108043}" destId="{90C9BFA0-690A-4D10-AF26-1DFAB2CF56CD}" srcOrd="0" destOrd="0" presId="urn:microsoft.com/office/officeart/2005/8/layout/chevron1"/>
    <dgm:cxn modelId="{FE532B1A-08B1-4F29-A5EC-96C87CC94EDE}" type="presParOf" srcId="{21772D1C-A7D4-40C5-BA6C-699657108043}" destId="{5F04D11A-BBAB-417F-B32B-BDAF201D13FD}" srcOrd="1" destOrd="0" presId="urn:microsoft.com/office/officeart/2005/8/layout/chevron1"/>
    <dgm:cxn modelId="{A642F364-64E0-4C87-BB71-55EDD2ABAAAB}" type="presParOf" srcId="{21772D1C-A7D4-40C5-BA6C-699657108043}" destId="{08B82D9E-8891-41E9-9D33-0D56EE828BE0}" srcOrd="2" destOrd="0" presId="urn:microsoft.com/office/officeart/2005/8/layout/chevron1"/>
    <dgm:cxn modelId="{30918106-4CA4-417D-9013-EDA0A0CDFE22}" type="presParOf" srcId="{21772D1C-A7D4-40C5-BA6C-699657108043}" destId="{574C0099-5E43-4D7E-A1D3-D189D4AD6042}" srcOrd="3" destOrd="0" presId="urn:microsoft.com/office/officeart/2005/8/layout/chevron1"/>
    <dgm:cxn modelId="{D1FE85D1-D6AE-4FC1-8178-042DEC3B986F}" type="presParOf" srcId="{21772D1C-A7D4-40C5-BA6C-699657108043}" destId="{C06219F6-0F46-4EAA-B1E9-153FB06C8D82}" srcOrd="4" destOrd="0" presId="urn:microsoft.com/office/officeart/2005/8/layout/chevron1"/>
    <dgm:cxn modelId="{0EA6BE4E-75AE-4489-B9E0-D9D9266980D9}" type="presParOf" srcId="{21772D1C-A7D4-40C5-BA6C-699657108043}" destId="{B0F92331-22F8-45EC-BFBB-65754679639E}" srcOrd="5" destOrd="0" presId="urn:microsoft.com/office/officeart/2005/8/layout/chevron1"/>
    <dgm:cxn modelId="{926D4E37-4B39-4721-A4FE-F6A437787FC8}" type="presParOf" srcId="{21772D1C-A7D4-40C5-BA6C-699657108043}" destId="{C92A588D-91BA-41FD-BCC9-90FADCDB7091}" srcOrd="6" destOrd="0" presId="urn:microsoft.com/office/officeart/2005/8/layout/chevron1"/>
    <dgm:cxn modelId="{55BC3D2D-F77D-406B-8A8A-DAA17D1C39DC}" type="presParOf" srcId="{21772D1C-A7D4-40C5-BA6C-699657108043}" destId="{C1D21223-DD7D-4A1B-8545-E2A254274379}" srcOrd="7" destOrd="0" presId="urn:microsoft.com/office/officeart/2005/8/layout/chevron1"/>
    <dgm:cxn modelId="{4580ADD9-19A2-4EA1-8C45-4CDA483C8D09}" type="presParOf" srcId="{21772D1C-A7D4-40C5-BA6C-699657108043}" destId="{A0E2E86D-4A83-4A57-91FF-A159CFBF76C0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查詢員工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115F215A-30B3-45CB-ADAC-4C88C86D9C26}">
      <dgm:prSet phldrT="[文字]" custT="1"/>
      <dgm:spPr/>
      <dgm:t>
        <a:bodyPr lIns="36000" tIns="36000"/>
        <a:lstStyle/>
        <a:p>
          <a:r>
            <a:rPr lang="zh-TW" altLang="en-US" sz="1600" b="1" dirty="0" smtClean="0">
              <a:latin typeface="微軟正黑體" pitchFamily="34" charset="-120"/>
              <a:ea typeface="微軟正黑體" pitchFamily="34" charset="-120"/>
            </a:rPr>
            <a:t>修改員工</a:t>
          </a:r>
          <a:endParaRPr lang="zh-TW" altLang="en-US" sz="1600" b="1" dirty="0">
            <a:latin typeface="微軟正黑體" pitchFamily="34" charset="-120"/>
            <a:ea typeface="微軟正黑體" pitchFamily="34" charset="-120"/>
          </a:endParaRPr>
        </a:p>
      </dgm:t>
    </dgm:pt>
    <dgm:pt modelId="{C019985D-4ED1-42DA-A75C-D531105C8AF4}" type="par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308138AC-3E33-4143-B0A2-B939E1F36E9A}" type="sibTrans" cxnId="{8B8C7685-3993-4EDA-9EAF-D12A3245C933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新增員工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3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3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4CC1F4A-AAE9-4BC8-8E1B-962A04022CBC}" type="pres">
      <dgm:prSet presAssocID="{3E342F04-99E1-44E5-99C5-51E744D42F01}" presName="parTxOnlySpace" presStyleCnt="0"/>
      <dgm:spPr/>
      <dgm:t>
        <a:bodyPr/>
        <a:lstStyle/>
        <a:p>
          <a:endParaRPr lang="zh-TW" altLang="en-US"/>
        </a:p>
      </dgm:t>
    </dgm:pt>
    <dgm:pt modelId="{D4537AC1-4BBC-494A-8830-A5D8363EE4D8}" type="pres">
      <dgm:prSet presAssocID="{115F215A-30B3-45CB-ADAC-4C88C86D9C26}" presName="parTxOnly" presStyleLbl="node1" presStyleIdx="2" presStyleCnt="3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1480AED2-71B5-46DF-B79C-A159D0ADF7C5}" type="presOf" srcId="{03C2112B-73F3-4D73-B42A-6D94320E979A}" destId="{90C9BFA0-690A-4D10-AF26-1DFAB2CF56CD}" srcOrd="0" destOrd="0" presId="urn:microsoft.com/office/officeart/2005/8/layout/chevron1"/>
    <dgm:cxn modelId="{EE035A9B-656F-448D-B13A-9091ABAAFC77}" type="presOf" srcId="{4DDDE552-55F9-4B95-8D52-855586053D3F}" destId="{08B82D9E-8891-41E9-9D33-0D56EE828BE0}" srcOrd="0" destOrd="0" presId="urn:microsoft.com/office/officeart/2005/8/layout/chevron1"/>
    <dgm:cxn modelId="{519A49BF-450A-4608-AF6A-59E7D6BB37E5}" type="presOf" srcId="{115F215A-30B3-45CB-ADAC-4C88C86D9C26}" destId="{D4537AC1-4BBC-494A-8830-A5D8363EE4D8}" srcOrd="0" destOrd="0" presId="urn:microsoft.com/office/officeart/2005/8/layout/chevron1"/>
    <dgm:cxn modelId="{8B8C7685-3993-4EDA-9EAF-D12A3245C933}" srcId="{79FE7BC9-31E8-462C-B6AA-952CCFF278AF}" destId="{115F215A-30B3-45CB-ADAC-4C88C86D9C26}" srcOrd="2" destOrd="0" parTransId="{C019985D-4ED1-42DA-A75C-D531105C8AF4}" sibTransId="{308138AC-3E33-4143-B0A2-B939E1F36E9A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FA629CC8-C395-4D23-8126-9A62705B476C}" type="presOf" srcId="{79FE7BC9-31E8-462C-B6AA-952CCFF278AF}" destId="{21772D1C-A7D4-40C5-BA6C-699657108043}" srcOrd="0" destOrd="0" presId="urn:microsoft.com/office/officeart/2005/8/layout/chevron1"/>
    <dgm:cxn modelId="{A24E0032-4FD3-4FC1-B311-231BA40DB48F}" type="presParOf" srcId="{21772D1C-A7D4-40C5-BA6C-699657108043}" destId="{90C9BFA0-690A-4D10-AF26-1DFAB2CF56CD}" srcOrd="0" destOrd="0" presId="urn:microsoft.com/office/officeart/2005/8/layout/chevron1"/>
    <dgm:cxn modelId="{7350DCAA-C5D2-4C67-B13D-230426A769B5}" type="presParOf" srcId="{21772D1C-A7D4-40C5-BA6C-699657108043}" destId="{5F04D11A-BBAB-417F-B32B-BDAF201D13FD}" srcOrd="1" destOrd="0" presId="urn:microsoft.com/office/officeart/2005/8/layout/chevron1"/>
    <dgm:cxn modelId="{BD8F5067-85B7-49F0-B817-4FF882AE9DBF}" type="presParOf" srcId="{21772D1C-A7D4-40C5-BA6C-699657108043}" destId="{08B82D9E-8891-41E9-9D33-0D56EE828BE0}" srcOrd="2" destOrd="0" presId="urn:microsoft.com/office/officeart/2005/8/layout/chevron1"/>
    <dgm:cxn modelId="{7A101DD7-3185-427B-AE11-0AF215C4F9F3}" type="presParOf" srcId="{21772D1C-A7D4-40C5-BA6C-699657108043}" destId="{B4CC1F4A-AAE9-4BC8-8E1B-962A04022CBC}" srcOrd="3" destOrd="0" presId="urn:microsoft.com/office/officeart/2005/8/layout/chevron1"/>
    <dgm:cxn modelId="{B7A57DC2-2A5B-4C52-B715-28CADAF596E4}" type="presParOf" srcId="{21772D1C-A7D4-40C5-BA6C-699657108043}" destId="{D4537AC1-4BBC-494A-8830-A5D8363EE4D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點開</a:t>
          </a:r>
          <a:endParaRPr lang="en-US" altLang="zh-TW" sz="14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認養管理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endParaRPr lang="zh-TW" altLang="en-US" sz="1600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 custT="1"/>
      <dgm:spPr/>
      <dgm:t>
        <a:bodyPr/>
        <a:lstStyle/>
        <a:p>
          <a:r>
            <a:rPr lang="zh-TW" altLang="en-US" sz="1400" dirty="0" smtClean="0"/>
            <a:t>點選</a:t>
          </a:r>
          <a:endParaRPr lang="en-US" altLang="zh-TW" sz="1400" dirty="0" smtClean="0"/>
        </a:p>
        <a:p>
          <a:r>
            <a:rPr lang="en-US" altLang="zh-TW" sz="1400" dirty="0" smtClean="0"/>
            <a:t>“</a:t>
          </a:r>
          <a:r>
            <a:rPr lang="zh-TW" altLang="en-US" sz="1400" dirty="0" smtClean="0"/>
            <a:t>我的認養專案</a:t>
          </a:r>
          <a:r>
            <a:rPr lang="en-US" altLang="zh-TW" sz="1400" dirty="0" smtClean="0"/>
            <a:t>”</a:t>
          </a:r>
          <a:endParaRPr lang="zh-TW" altLang="en-US" sz="1400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E39AF128-73D5-4611-95E6-C09C9A8BC682}">
      <dgm:prSet phldrT="[文字]" custT="1"/>
      <dgm:spPr/>
      <dgm:t>
        <a:bodyPr/>
        <a:lstStyle/>
        <a:p>
          <a:r>
            <a:rPr lang="zh-TW" altLang="en-US" sz="1300" dirty="0" smtClean="0"/>
            <a:t>查看</a:t>
          </a:r>
          <a:endParaRPr lang="en-US" altLang="zh-TW" sz="1300" dirty="0" smtClean="0"/>
        </a:p>
        <a:p>
          <a:r>
            <a:rPr lang="zh-TW" altLang="en-US" sz="1300" dirty="0" smtClean="0"/>
            <a:t>我的認養專案</a:t>
          </a:r>
          <a:endParaRPr lang="zh-TW" altLang="en-US" sz="1300" dirty="0"/>
        </a:p>
      </dgm:t>
    </dgm:pt>
    <dgm:pt modelId="{953778D1-E1A8-47A4-8F46-FAD04D852AA2}" type="parTrans" cxnId="{109DF81A-CA23-49B7-BF02-D694FC92D195}">
      <dgm:prSet/>
      <dgm:spPr/>
      <dgm:t>
        <a:bodyPr/>
        <a:lstStyle/>
        <a:p>
          <a:endParaRPr lang="zh-TW" altLang="en-US"/>
        </a:p>
      </dgm:t>
    </dgm:pt>
    <dgm:pt modelId="{4574F4C4-C4B5-4250-95D1-627F591D1CEE}" type="sibTrans" cxnId="{109DF81A-CA23-49B7-BF02-D694FC92D195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291A46-8852-482D-A6A3-59099C430AD3}" type="pres">
      <dgm:prSet presAssocID="{0BE73312-3124-4B6D-ADBC-34949B6EF2CD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26E1E6B6-1D66-4B49-9844-9049BF12738B}" type="pres">
      <dgm:prSet presAssocID="{0BE73312-3124-4B6D-ADBC-34949B6EF2CD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9A77FA29-C54D-40EB-905C-9D5ACEE16575}" type="pres">
      <dgm:prSet presAssocID="{E39AF128-73D5-4611-95E6-C09C9A8BC68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4FC83C3-8647-47BE-8349-8786E02753F4}" type="presOf" srcId="{2535EE53-C727-4DD0-81D9-4CC79D323B78}" destId="{51710067-E3EC-4893-AA43-EA384F7D9ABC}" srcOrd="0" destOrd="0" presId="urn:microsoft.com/office/officeart/2005/8/layout/process2"/>
    <dgm:cxn modelId="{2D6794A6-77FA-4330-9CAF-EA525004CB40}" type="presOf" srcId="{0BE73312-3124-4B6D-ADBC-34949B6EF2CD}" destId="{26E1E6B6-1D66-4B49-9844-9049BF12738B}" srcOrd="1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122D68BE-0F37-4F89-A709-91A8AE9B66BC}" type="presOf" srcId="{1E2A2E6B-8BDC-4572-89C8-F3DE8489055C}" destId="{8716BD76-B2B3-4751-BD77-817C4EA9AC85}" srcOrd="0" destOrd="0" presId="urn:microsoft.com/office/officeart/2005/8/layout/process2"/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9C231B43-3077-42F3-95C9-7BA669A57CAD}" type="presOf" srcId="{0BE73312-3124-4B6D-ADBC-34949B6EF2CD}" destId="{1E291A46-8852-482D-A6A3-59099C430AD3}" srcOrd="0" destOrd="0" presId="urn:microsoft.com/office/officeart/2005/8/layout/process2"/>
    <dgm:cxn modelId="{EA8DD8D8-A56C-4C75-A79A-A93A1576D58A}" type="presOf" srcId="{33E2BAA7-EC85-430A-93AB-1B4E70095517}" destId="{699244F3-AD4C-448C-B11B-8A4B2C8DEEB3}" srcOrd="0" destOrd="0" presId="urn:microsoft.com/office/officeart/2005/8/layout/process2"/>
    <dgm:cxn modelId="{65608112-3308-46DF-BB6A-6BFDB2B54924}" type="presOf" srcId="{9504239D-D03F-4C87-81E1-C5103D8E20E6}" destId="{F79FF4AB-AB47-4508-9C20-2412FC767FB9}" srcOrd="0" destOrd="0" presId="urn:microsoft.com/office/officeart/2005/8/layout/process2"/>
    <dgm:cxn modelId="{7A798CC5-E993-444F-861A-66EA468C8197}" type="presOf" srcId="{2535EE53-C727-4DD0-81D9-4CC79D323B78}" destId="{DF4D5601-4232-474F-A953-BEA90862EC75}" srcOrd="1" destOrd="0" presId="urn:microsoft.com/office/officeart/2005/8/layout/process2"/>
    <dgm:cxn modelId="{6E72E9E7-D6AB-45DF-A1AC-95018481936A}" type="presOf" srcId="{E39AF128-73D5-4611-95E6-C09C9A8BC682}" destId="{9A77FA29-C54D-40EB-905C-9D5ACEE16575}" srcOrd="0" destOrd="0" presId="urn:microsoft.com/office/officeart/2005/8/layout/process2"/>
    <dgm:cxn modelId="{109DF81A-CA23-49B7-BF02-D694FC92D195}" srcId="{9504239D-D03F-4C87-81E1-C5103D8E20E6}" destId="{E39AF128-73D5-4611-95E6-C09C9A8BC682}" srcOrd="2" destOrd="0" parTransId="{953778D1-E1A8-47A4-8F46-FAD04D852AA2}" sibTransId="{4574F4C4-C4B5-4250-95D1-627F591D1CEE}"/>
    <dgm:cxn modelId="{9BD1AF25-D8DA-4ABA-B442-D75B103923E1}" type="presParOf" srcId="{F79FF4AB-AB47-4508-9C20-2412FC767FB9}" destId="{8716BD76-B2B3-4751-BD77-817C4EA9AC85}" srcOrd="0" destOrd="0" presId="urn:microsoft.com/office/officeart/2005/8/layout/process2"/>
    <dgm:cxn modelId="{D9C3308D-27C9-4A98-8664-D1C2E6BB3302}" type="presParOf" srcId="{F79FF4AB-AB47-4508-9C20-2412FC767FB9}" destId="{51710067-E3EC-4893-AA43-EA384F7D9ABC}" srcOrd="1" destOrd="0" presId="urn:microsoft.com/office/officeart/2005/8/layout/process2"/>
    <dgm:cxn modelId="{96B24379-98C1-42FA-B927-7FC7D073122D}" type="presParOf" srcId="{51710067-E3EC-4893-AA43-EA384F7D9ABC}" destId="{DF4D5601-4232-474F-A953-BEA90862EC75}" srcOrd="0" destOrd="0" presId="urn:microsoft.com/office/officeart/2005/8/layout/process2"/>
    <dgm:cxn modelId="{6335BEA3-1F75-42FA-9D82-A64FA464BFF9}" type="presParOf" srcId="{F79FF4AB-AB47-4508-9C20-2412FC767FB9}" destId="{699244F3-AD4C-448C-B11B-8A4B2C8DEEB3}" srcOrd="2" destOrd="0" presId="urn:microsoft.com/office/officeart/2005/8/layout/process2"/>
    <dgm:cxn modelId="{9FDDF555-DC03-4E7A-9E7B-534E7C5E63B4}" type="presParOf" srcId="{F79FF4AB-AB47-4508-9C20-2412FC767FB9}" destId="{1E291A46-8852-482D-A6A3-59099C430AD3}" srcOrd="3" destOrd="0" presId="urn:microsoft.com/office/officeart/2005/8/layout/process2"/>
    <dgm:cxn modelId="{DE56C015-AB73-4589-83EA-FE7892E246FE}" type="presParOf" srcId="{1E291A46-8852-482D-A6A3-59099C430AD3}" destId="{26E1E6B6-1D66-4B49-9844-9049BF12738B}" srcOrd="0" destOrd="0" presId="urn:microsoft.com/office/officeart/2005/8/layout/process2"/>
    <dgm:cxn modelId="{5D8D0520-BE63-4E78-8C88-7FB1CE987292}" type="presParOf" srcId="{F79FF4AB-AB47-4508-9C20-2412FC767FB9}" destId="{9A77FA29-C54D-40EB-905C-9D5ACEE1657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認養管理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我的認養申請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F9989B5D-6279-4124-ACB2-581B3199AC26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我的認養專案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E0EA1E1-A8EA-430F-AEA7-ED7C110884C2}" type="parTrans" cxnId="{A81EC605-E08A-4706-89BC-DA182876F292}">
      <dgm:prSet/>
      <dgm:spPr/>
      <dgm:t>
        <a:bodyPr/>
        <a:lstStyle/>
        <a:p>
          <a:endParaRPr lang="zh-TW" altLang="en-US"/>
        </a:p>
      </dgm:t>
    </dgm:pt>
    <dgm:pt modelId="{4CB234D4-C75B-44F2-B4F9-7A466D113772}" type="sibTrans" cxnId="{A81EC605-E08A-4706-89BC-DA182876F292}">
      <dgm:prSet/>
      <dgm:spPr/>
      <dgm:t>
        <a:bodyPr/>
        <a:lstStyle/>
        <a:p>
          <a:endParaRPr lang="zh-TW" altLang="en-US"/>
        </a:p>
      </dgm:t>
    </dgm:pt>
    <dgm:pt modelId="{EA06EE80-1EFC-413C-B4C6-6E55C8D5254E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查看認養申請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6513EE3F-480B-4F9A-94FC-B8D31055B92F}" type="parTrans" cxnId="{69C5E8EE-DB61-4308-A741-6BB635123899}">
      <dgm:prSet/>
      <dgm:spPr/>
      <dgm:t>
        <a:bodyPr/>
        <a:lstStyle/>
        <a:p>
          <a:endParaRPr lang="zh-TW" altLang="en-US"/>
        </a:p>
      </dgm:t>
    </dgm:pt>
    <dgm:pt modelId="{56952103-56FD-4C9C-9AEB-8C7199835A43}" type="sibTrans" cxnId="{69C5E8EE-DB61-4308-A741-6BB635123899}">
      <dgm:prSet/>
      <dgm:spPr/>
      <dgm:t>
        <a:bodyPr/>
        <a:lstStyle/>
        <a:p>
          <a:endParaRPr lang="zh-TW" altLang="en-US"/>
        </a:p>
      </dgm:t>
    </dgm:pt>
    <dgm:pt modelId="{2EB7D2BE-F904-47CA-8873-1D465A35FB4F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審核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20A72DE5-4D34-47BF-B2BB-AA67E1F99E96}" type="parTrans" cxnId="{0476B71D-FC99-4DAB-8DA3-CD647260C985}">
      <dgm:prSet/>
      <dgm:spPr/>
      <dgm:t>
        <a:bodyPr/>
        <a:lstStyle/>
        <a:p>
          <a:endParaRPr lang="zh-TW" altLang="en-US"/>
        </a:p>
      </dgm:t>
    </dgm:pt>
    <dgm:pt modelId="{647BE972-07F1-457C-BA3E-D226B32E61A3}" type="sibTrans" cxnId="{0476B71D-FC99-4DAB-8DA3-CD647260C985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5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4C0099-5E43-4D7E-A1D3-D189D4AD6042}" type="pres">
      <dgm:prSet presAssocID="{3E342F04-99E1-44E5-99C5-51E744D42F01}" presName="parTxOnlySpace" presStyleCnt="0"/>
      <dgm:spPr/>
    </dgm:pt>
    <dgm:pt modelId="{C06219F6-0F46-4EAA-B1E9-153FB06C8D82}" type="pres">
      <dgm:prSet presAssocID="{F9989B5D-6279-4124-ACB2-581B3199AC2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0F92331-22F8-45EC-BFBB-65754679639E}" type="pres">
      <dgm:prSet presAssocID="{4CB234D4-C75B-44F2-B4F9-7A466D113772}" presName="parTxOnlySpace" presStyleCnt="0"/>
      <dgm:spPr/>
    </dgm:pt>
    <dgm:pt modelId="{C92A588D-91BA-41FD-BCC9-90FADCDB7091}" type="pres">
      <dgm:prSet presAssocID="{EA06EE80-1EFC-413C-B4C6-6E55C8D5254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1D21223-DD7D-4A1B-8545-E2A254274379}" type="pres">
      <dgm:prSet presAssocID="{56952103-56FD-4C9C-9AEB-8C7199835A43}" presName="parTxOnlySpace" presStyleCnt="0"/>
      <dgm:spPr/>
    </dgm:pt>
    <dgm:pt modelId="{A0E2E86D-4A83-4A57-91FF-A159CFBF76C0}" type="pres">
      <dgm:prSet presAssocID="{2EB7D2BE-F904-47CA-8873-1D465A35FB4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8DC9971-23A7-46F6-A3BB-2E8B6DB8B4DB}" type="presOf" srcId="{79FE7BC9-31E8-462C-B6AA-952CCFF278AF}" destId="{21772D1C-A7D4-40C5-BA6C-699657108043}" srcOrd="0" destOrd="0" presId="urn:microsoft.com/office/officeart/2005/8/layout/chevron1"/>
    <dgm:cxn modelId="{0F49D614-40A1-48F9-9573-57C1492C071A}" type="presOf" srcId="{4DDDE552-55F9-4B95-8D52-855586053D3F}" destId="{08B82D9E-8891-41E9-9D33-0D56EE828BE0}" srcOrd="0" destOrd="0" presId="urn:microsoft.com/office/officeart/2005/8/layout/chevron1"/>
    <dgm:cxn modelId="{6BF4B597-BD55-4001-B7B5-ECF1BA23CB7D}" type="presOf" srcId="{EA06EE80-1EFC-413C-B4C6-6E55C8D5254E}" destId="{C92A588D-91BA-41FD-BCC9-90FADCDB7091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7F0FAD32-0C68-4403-8DD6-4DAA7F148EEA}" type="presOf" srcId="{F9989B5D-6279-4124-ACB2-581B3199AC26}" destId="{C06219F6-0F46-4EAA-B1E9-153FB06C8D82}" srcOrd="0" destOrd="0" presId="urn:microsoft.com/office/officeart/2005/8/layout/chevron1"/>
    <dgm:cxn modelId="{69C5E8EE-DB61-4308-A741-6BB635123899}" srcId="{79FE7BC9-31E8-462C-B6AA-952CCFF278AF}" destId="{EA06EE80-1EFC-413C-B4C6-6E55C8D5254E}" srcOrd="3" destOrd="0" parTransId="{6513EE3F-480B-4F9A-94FC-B8D31055B92F}" sibTransId="{56952103-56FD-4C9C-9AEB-8C7199835A43}"/>
    <dgm:cxn modelId="{A81EC605-E08A-4706-89BC-DA182876F292}" srcId="{79FE7BC9-31E8-462C-B6AA-952CCFF278AF}" destId="{F9989B5D-6279-4124-ACB2-581B3199AC26}" srcOrd="2" destOrd="0" parTransId="{4E0EA1E1-A8EA-430F-AEA7-ED7C110884C2}" sibTransId="{4CB234D4-C75B-44F2-B4F9-7A466D113772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0476B71D-FC99-4DAB-8DA3-CD647260C985}" srcId="{79FE7BC9-31E8-462C-B6AA-952CCFF278AF}" destId="{2EB7D2BE-F904-47CA-8873-1D465A35FB4F}" srcOrd="4" destOrd="0" parTransId="{20A72DE5-4D34-47BF-B2BB-AA67E1F99E96}" sibTransId="{647BE972-07F1-457C-BA3E-D226B32E61A3}"/>
    <dgm:cxn modelId="{6704CF21-7431-47B2-BDC4-E3CA925E6DBF}" type="presOf" srcId="{2EB7D2BE-F904-47CA-8873-1D465A35FB4F}" destId="{A0E2E86D-4A83-4A57-91FF-A159CFBF76C0}" srcOrd="0" destOrd="0" presId="urn:microsoft.com/office/officeart/2005/8/layout/chevron1"/>
    <dgm:cxn modelId="{D1FF877B-2800-4436-AC5D-0DF140633876}" type="presOf" srcId="{03C2112B-73F3-4D73-B42A-6D94320E979A}" destId="{90C9BFA0-690A-4D10-AF26-1DFAB2CF56CD}" srcOrd="0" destOrd="0" presId="urn:microsoft.com/office/officeart/2005/8/layout/chevron1"/>
    <dgm:cxn modelId="{F34BA284-8159-496A-B4D5-21175647A105}" type="presParOf" srcId="{21772D1C-A7D4-40C5-BA6C-699657108043}" destId="{90C9BFA0-690A-4D10-AF26-1DFAB2CF56CD}" srcOrd="0" destOrd="0" presId="urn:microsoft.com/office/officeart/2005/8/layout/chevron1"/>
    <dgm:cxn modelId="{B40214C8-333C-45E0-B587-FBE07B49E71B}" type="presParOf" srcId="{21772D1C-A7D4-40C5-BA6C-699657108043}" destId="{5F04D11A-BBAB-417F-B32B-BDAF201D13FD}" srcOrd="1" destOrd="0" presId="urn:microsoft.com/office/officeart/2005/8/layout/chevron1"/>
    <dgm:cxn modelId="{4C5FB1CB-2E90-42A8-A7EF-9C75683618A2}" type="presParOf" srcId="{21772D1C-A7D4-40C5-BA6C-699657108043}" destId="{08B82D9E-8891-41E9-9D33-0D56EE828BE0}" srcOrd="2" destOrd="0" presId="urn:microsoft.com/office/officeart/2005/8/layout/chevron1"/>
    <dgm:cxn modelId="{52465A70-24A7-4903-AF70-BDE83425B268}" type="presParOf" srcId="{21772D1C-A7D4-40C5-BA6C-699657108043}" destId="{574C0099-5E43-4D7E-A1D3-D189D4AD6042}" srcOrd="3" destOrd="0" presId="urn:microsoft.com/office/officeart/2005/8/layout/chevron1"/>
    <dgm:cxn modelId="{A7209900-FD93-4FA0-8E85-4BC1582A321E}" type="presParOf" srcId="{21772D1C-A7D4-40C5-BA6C-699657108043}" destId="{C06219F6-0F46-4EAA-B1E9-153FB06C8D82}" srcOrd="4" destOrd="0" presId="urn:microsoft.com/office/officeart/2005/8/layout/chevron1"/>
    <dgm:cxn modelId="{53C72E88-2B15-4410-BC91-6EA07663AEA5}" type="presParOf" srcId="{21772D1C-A7D4-40C5-BA6C-699657108043}" destId="{B0F92331-22F8-45EC-BFBB-65754679639E}" srcOrd="5" destOrd="0" presId="urn:microsoft.com/office/officeart/2005/8/layout/chevron1"/>
    <dgm:cxn modelId="{11618425-C7D3-45E5-AB24-6F08E2B1F778}" type="presParOf" srcId="{21772D1C-A7D4-40C5-BA6C-699657108043}" destId="{C92A588D-91BA-41FD-BCC9-90FADCDB7091}" srcOrd="6" destOrd="0" presId="urn:microsoft.com/office/officeart/2005/8/layout/chevron1"/>
    <dgm:cxn modelId="{D76A5D88-6BDF-484B-A3AA-C136EA683A3A}" type="presParOf" srcId="{21772D1C-A7D4-40C5-BA6C-699657108043}" destId="{C1D21223-DD7D-4A1B-8545-E2A254274379}" srcOrd="7" destOrd="0" presId="urn:microsoft.com/office/officeart/2005/8/layout/chevron1"/>
    <dgm:cxn modelId="{947D818A-5FA7-4B03-8085-2278A2763EA6}" type="presParOf" srcId="{21772D1C-A7D4-40C5-BA6C-699657108043}" destId="{A0E2E86D-4A83-4A57-91FF-A159CFBF76C0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</a:t>
          </a:r>
          <a:endParaRPr lang="en-US" altLang="zh-TW" sz="14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查看認養申請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endParaRPr lang="zh-TW" altLang="en-US" sz="1600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 custT="1"/>
      <dgm:spPr/>
      <dgm:t>
        <a:bodyPr/>
        <a:lstStyle/>
        <a:p>
          <a:r>
            <a:rPr lang="zh-TW" altLang="en-US" sz="1400" dirty="0" smtClean="0"/>
            <a:t>查看認養申請單</a:t>
          </a:r>
          <a:endParaRPr lang="zh-TW" altLang="en-US" sz="1400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2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1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1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557FB91-7A9D-4DE1-9DE7-54841EA3E4B7}" type="presOf" srcId="{2535EE53-C727-4DD0-81D9-4CC79D323B78}" destId="{DF4D5601-4232-474F-A953-BEA90862EC75}" srcOrd="1" destOrd="0" presId="urn:microsoft.com/office/officeart/2005/8/layout/process2"/>
    <dgm:cxn modelId="{9BB37ACC-8550-4F99-BC24-33D0C4A040CB}" type="presOf" srcId="{9504239D-D03F-4C87-81E1-C5103D8E20E6}" destId="{F79FF4AB-AB47-4508-9C20-2412FC767FB9}" srcOrd="0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5C38148B-D5BC-40FF-A8E4-11D87FB830B0}" type="presOf" srcId="{33E2BAA7-EC85-430A-93AB-1B4E70095517}" destId="{699244F3-AD4C-448C-B11B-8A4B2C8DEEB3}" srcOrd="0" destOrd="0" presId="urn:microsoft.com/office/officeart/2005/8/layout/process2"/>
    <dgm:cxn modelId="{979FD7F4-77A1-4FD9-8CE4-452D66D46399}" type="presOf" srcId="{2535EE53-C727-4DD0-81D9-4CC79D323B78}" destId="{51710067-E3EC-4893-AA43-EA384F7D9ABC}" srcOrd="0" destOrd="0" presId="urn:microsoft.com/office/officeart/2005/8/layout/process2"/>
    <dgm:cxn modelId="{3EA35A0E-3A52-46A9-81C9-DE12545988BA}" type="presOf" srcId="{1E2A2E6B-8BDC-4572-89C8-F3DE8489055C}" destId="{8716BD76-B2B3-4751-BD77-817C4EA9AC85}" srcOrd="0" destOrd="0" presId="urn:microsoft.com/office/officeart/2005/8/layout/process2"/>
    <dgm:cxn modelId="{4B4E34D1-0EE9-4F5C-AA50-C1E5B5BCE23A}" type="presParOf" srcId="{F79FF4AB-AB47-4508-9C20-2412FC767FB9}" destId="{8716BD76-B2B3-4751-BD77-817C4EA9AC85}" srcOrd="0" destOrd="0" presId="urn:microsoft.com/office/officeart/2005/8/layout/process2"/>
    <dgm:cxn modelId="{F1FA5980-EDA6-4D74-88E9-310DCFFE6512}" type="presParOf" srcId="{F79FF4AB-AB47-4508-9C20-2412FC767FB9}" destId="{51710067-E3EC-4893-AA43-EA384F7D9ABC}" srcOrd="1" destOrd="0" presId="urn:microsoft.com/office/officeart/2005/8/layout/process2"/>
    <dgm:cxn modelId="{C95FF5A8-9F27-43BA-8E64-655D43D205D0}" type="presParOf" srcId="{51710067-E3EC-4893-AA43-EA384F7D9ABC}" destId="{DF4D5601-4232-474F-A953-BEA90862EC75}" srcOrd="0" destOrd="0" presId="urn:microsoft.com/office/officeart/2005/8/layout/process2"/>
    <dgm:cxn modelId="{3F45565E-EC51-4D6F-8E24-D1DC246385AD}" type="presParOf" srcId="{F79FF4AB-AB47-4508-9C20-2412FC767FB9}" destId="{699244F3-AD4C-448C-B11B-8A4B2C8DEEB3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認養管理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我的認養申請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F9989B5D-6279-4124-ACB2-581B3199AC26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我的認養專案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E0EA1E1-A8EA-430F-AEA7-ED7C110884C2}" type="parTrans" cxnId="{A81EC605-E08A-4706-89BC-DA182876F292}">
      <dgm:prSet/>
      <dgm:spPr/>
      <dgm:t>
        <a:bodyPr/>
        <a:lstStyle/>
        <a:p>
          <a:endParaRPr lang="zh-TW" altLang="en-US"/>
        </a:p>
      </dgm:t>
    </dgm:pt>
    <dgm:pt modelId="{4CB234D4-C75B-44F2-B4F9-7A466D113772}" type="sibTrans" cxnId="{A81EC605-E08A-4706-89BC-DA182876F292}">
      <dgm:prSet/>
      <dgm:spPr/>
      <dgm:t>
        <a:bodyPr/>
        <a:lstStyle/>
        <a:p>
          <a:endParaRPr lang="zh-TW" altLang="en-US"/>
        </a:p>
      </dgm:t>
    </dgm:pt>
    <dgm:pt modelId="{EA06EE80-1EFC-413C-B4C6-6E55C8D5254E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查看認養申請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6513EE3F-480B-4F9A-94FC-B8D31055B92F}" type="parTrans" cxnId="{69C5E8EE-DB61-4308-A741-6BB635123899}">
      <dgm:prSet/>
      <dgm:spPr/>
      <dgm:t>
        <a:bodyPr/>
        <a:lstStyle/>
        <a:p>
          <a:endParaRPr lang="zh-TW" altLang="en-US"/>
        </a:p>
      </dgm:t>
    </dgm:pt>
    <dgm:pt modelId="{56952103-56FD-4C9C-9AEB-8C7199835A43}" type="sibTrans" cxnId="{69C5E8EE-DB61-4308-A741-6BB635123899}">
      <dgm:prSet/>
      <dgm:spPr/>
      <dgm:t>
        <a:bodyPr/>
        <a:lstStyle/>
        <a:p>
          <a:endParaRPr lang="zh-TW" altLang="en-US"/>
        </a:p>
      </dgm:t>
    </dgm:pt>
    <dgm:pt modelId="{2EB7D2BE-F904-47CA-8873-1D465A35FB4F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審核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20A72DE5-4D34-47BF-B2BB-AA67E1F99E96}" type="parTrans" cxnId="{0476B71D-FC99-4DAB-8DA3-CD647260C985}">
      <dgm:prSet/>
      <dgm:spPr/>
      <dgm:t>
        <a:bodyPr/>
        <a:lstStyle/>
        <a:p>
          <a:endParaRPr lang="zh-TW" altLang="en-US"/>
        </a:p>
      </dgm:t>
    </dgm:pt>
    <dgm:pt modelId="{647BE972-07F1-457C-BA3E-D226B32E61A3}" type="sibTrans" cxnId="{0476B71D-FC99-4DAB-8DA3-CD647260C985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5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4C0099-5E43-4D7E-A1D3-D189D4AD6042}" type="pres">
      <dgm:prSet presAssocID="{3E342F04-99E1-44E5-99C5-51E744D42F01}" presName="parTxOnlySpace" presStyleCnt="0"/>
      <dgm:spPr/>
    </dgm:pt>
    <dgm:pt modelId="{C06219F6-0F46-4EAA-B1E9-153FB06C8D82}" type="pres">
      <dgm:prSet presAssocID="{F9989B5D-6279-4124-ACB2-581B3199AC2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0F92331-22F8-45EC-BFBB-65754679639E}" type="pres">
      <dgm:prSet presAssocID="{4CB234D4-C75B-44F2-B4F9-7A466D113772}" presName="parTxOnlySpace" presStyleCnt="0"/>
      <dgm:spPr/>
    </dgm:pt>
    <dgm:pt modelId="{C92A588D-91BA-41FD-BCC9-90FADCDB7091}" type="pres">
      <dgm:prSet presAssocID="{EA06EE80-1EFC-413C-B4C6-6E55C8D5254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1D21223-DD7D-4A1B-8545-E2A254274379}" type="pres">
      <dgm:prSet presAssocID="{56952103-56FD-4C9C-9AEB-8C7199835A43}" presName="parTxOnlySpace" presStyleCnt="0"/>
      <dgm:spPr/>
    </dgm:pt>
    <dgm:pt modelId="{A0E2E86D-4A83-4A57-91FF-A159CFBF76C0}" type="pres">
      <dgm:prSet presAssocID="{2EB7D2BE-F904-47CA-8873-1D465A35FB4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62A02D62-1D0F-49DC-883E-F8EAD7B5E238}" type="presOf" srcId="{EA06EE80-1EFC-413C-B4C6-6E55C8D5254E}" destId="{C92A588D-91BA-41FD-BCC9-90FADCDB7091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69C5E8EE-DB61-4308-A741-6BB635123899}" srcId="{79FE7BC9-31E8-462C-B6AA-952CCFF278AF}" destId="{EA06EE80-1EFC-413C-B4C6-6E55C8D5254E}" srcOrd="3" destOrd="0" parTransId="{6513EE3F-480B-4F9A-94FC-B8D31055B92F}" sibTransId="{56952103-56FD-4C9C-9AEB-8C7199835A43}"/>
    <dgm:cxn modelId="{42F17C86-7C01-4452-8F15-B59E56192FA3}" type="presOf" srcId="{79FE7BC9-31E8-462C-B6AA-952CCFF278AF}" destId="{21772D1C-A7D4-40C5-BA6C-699657108043}" srcOrd="0" destOrd="0" presId="urn:microsoft.com/office/officeart/2005/8/layout/chevron1"/>
    <dgm:cxn modelId="{5DD5A02E-3425-4DCA-BBBC-8256AF237D5D}" type="presOf" srcId="{F9989B5D-6279-4124-ACB2-581B3199AC26}" destId="{C06219F6-0F46-4EAA-B1E9-153FB06C8D82}" srcOrd="0" destOrd="0" presId="urn:microsoft.com/office/officeart/2005/8/layout/chevron1"/>
    <dgm:cxn modelId="{A81EC605-E08A-4706-89BC-DA182876F292}" srcId="{79FE7BC9-31E8-462C-B6AA-952CCFF278AF}" destId="{F9989B5D-6279-4124-ACB2-581B3199AC26}" srcOrd="2" destOrd="0" parTransId="{4E0EA1E1-A8EA-430F-AEA7-ED7C110884C2}" sibTransId="{4CB234D4-C75B-44F2-B4F9-7A466D113772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4B4137A3-E4DD-4B93-88D8-1ABB77BC3A5E}" type="presOf" srcId="{4DDDE552-55F9-4B95-8D52-855586053D3F}" destId="{08B82D9E-8891-41E9-9D33-0D56EE828BE0}" srcOrd="0" destOrd="0" presId="urn:microsoft.com/office/officeart/2005/8/layout/chevron1"/>
    <dgm:cxn modelId="{0476B71D-FC99-4DAB-8DA3-CD647260C985}" srcId="{79FE7BC9-31E8-462C-B6AA-952CCFF278AF}" destId="{2EB7D2BE-F904-47CA-8873-1D465A35FB4F}" srcOrd="4" destOrd="0" parTransId="{20A72DE5-4D34-47BF-B2BB-AA67E1F99E96}" sibTransId="{647BE972-07F1-457C-BA3E-D226B32E61A3}"/>
    <dgm:cxn modelId="{47D40437-D8F5-4186-A9AC-2787C214C381}" type="presOf" srcId="{03C2112B-73F3-4D73-B42A-6D94320E979A}" destId="{90C9BFA0-690A-4D10-AF26-1DFAB2CF56CD}" srcOrd="0" destOrd="0" presId="urn:microsoft.com/office/officeart/2005/8/layout/chevron1"/>
    <dgm:cxn modelId="{47D2C1EE-A9E8-4E37-A6B5-49F028F5E6CE}" type="presOf" srcId="{2EB7D2BE-F904-47CA-8873-1D465A35FB4F}" destId="{A0E2E86D-4A83-4A57-91FF-A159CFBF76C0}" srcOrd="0" destOrd="0" presId="urn:microsoft.com/office/officeart/2005/8/layout/chevron1"/>
    <dgm:cxn modelId="{0CFE0CD9-2A28-434E-9CF7-1133FFEBC076}" type="presParOf" srcId="{21772D1C-A7D4-40C5-BA6C-699657108043}" destId="{90C9BFA0-690A-4D10-AF26-1DFAB2CF56CD}" srcOrd="0" destOrd="0" presId="urn:microsoft.com/office/officeart/2005/8/layout/chevron1"/>
    <dgm:cxn modelId="{9E556B63-F781-4C5A-A814-B71E0E3B4774}" type="presParOf" srcId="{21772D1C-A7D4-40C5-BA6C-699657108043}" destId="{5F04D11A-BBAB-417F-B32B-BDAF201D13FD}" srcOrd="1" destOrd="0" presId="urn:microsoft.com/office/officeart/2005/8/layout/chevron1"/>
    <dgm:cxn modelId="{616993BC-8FCE-45FE-B56D-27B688394827}" type="presParOf" srcId="{21772D1C-A7D4-40C5-BA6C-699657108043}" destId="{08B82D9E-8891-41E9-9D33-0D56EE828BE0}" srcOrd="2" destOrd="0" presId="urn:microsoft.com/office/officeart/2005/8/layout/chevron1"/>
    <dgm:cxn modelId="{35190F63-8C62-4411-91CC-4AE3FC603452}" type="presParOf" srcId="{21772D1C-A7D4-40C5-BA6C-699657108043}" destId="{574C0099-5E43-4D7E-A1D3-D189D4AD6042}" srcOrd="3" destOrd="0" presId="urn:microsoft.com/office/officeart/2005/8/layout/chevron1"/>
    <dgm:cxn modelId="{37834AC7-BB4B-4740-86B3-9046B65B50E9}" type="presParOf" srcId="{21772D1C-A7D4-40C5-BA6C-699657108043}" destId="{C06219F6-0F46-4EAA-B1E9-153FB06C8D82}" srcOrd="4" destOrd="0" presId="urn:microsoft.com/office/officeart/2005/8/layout/chevron1"/>
    <dgm:cxn modelId="{70B89448-AF42-4F0E-A673-43044A46DFCB}" type="presParOf" srcId="{21772D1C-A7D4-40C5-BA6C-699657108043}" destId="{B0F92331-22F8-45EC-BFBB-65754679639E}" srcOrd="5" destOrd="0" presId="urn:microsoft.com/office/officeart/2005/8/layout/chevron1"/>
    <dgm:cxn modelId="{0C6D0E4D-7994-4F61-B5B3-69BF91F7C603}" type="presParOf" srcId="{21772D1C-A7D4-40C5-BA6C-699657108043}" destId="{C92A588D-91BA-41FD-BCC9-90FADCDB7091}" srcOrd="6" destOrd="0" presId="urn:microsoft.com/office/officeart/2005/8/layout/chevron1"/>
    <dgm:cxn modelId="{EF0264BF-3E1B-4547-B360-9958DEAEECD9}" type="presParOf" srcId="{21772D1C-A7D4-40C5-BA6C-699657108043}" destId="{C1D21223-DD7D-4A1B-8545-E2A254274379}" srcOrd="7" destOrd="0" presId="urn:microsoft.com/office/officeart/2005/8/layout/chevron1"/>
    <dgm:cxn modelId="{96245622-1EF3-4250-8D50-F5D85201C986}" type="presParOf" srcId="{21772D1C-A7D4-40C5-BA6C-699657108043}" destId="{A0E2E86D-4A83-4A57-91FF-A159CFBF76C0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審核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endParaRPr lang="zh-TW" altLang="en-US" sz="1600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 custT="1"/>
      <dgm:spPr/>
      <dgm:t>
        <a:bodyPr/>
        <a:lstStyle/>
        <a:p>
          <a:r>
            <a:rPr lang="zh-TW" altLang="en-US" sz="1400" dirty="0" smtClean="0"/>
            <a:t>查看認養單審核</a:t>
          </a:r>
          <a:endParaRPr lang="zh-TW" altLang="en-US" sz="1400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AF71315F-DF3A-4BED-ACB1-A71B1066DB9F}">
      <dgm:prSet phldrT="[文字]" custT="1"/>
      <dgm:spPr/>
      <dgm:t>
        <a:bodyPr/>
        <a:lstStyle/>
        <a:p>
          <a:r>
            <a:rPr lang="zh-TW" altLang="en-US" sz="1400" dirty="0" smtClean="0"/>
            <a:t>點選</a:t>
          </a:r>
          <a:r>
            <a:rPr lang="en-US" altLang="zh-TW" sz="1400" dirty="0" smtClean="0"/>
            <a:t>“</a:t>
          </a:r>
          <a:r>
            <a:rPr lang="zh-TW" altLang="en-US" sz="1400" dirty="0" smtClean="0"/>
            <a:t>送出審核</a:t>
          </a:r>
          <a:r>
            <a:rPr lang="en-US" altLang="zh-TW" sz="1400" dirty="0" smtClean="0"/>
            <a:t>”</a:t>
          </a:r>
          <a:r>
            <a:rPr lang="zh-TW" altLang="en-US" sz="1400" dirty="0" smtClean="0"/>
            <a:t>送出</a:t>
          </a:r>
          <a:endParaRPr lang="zh-TW" altLang="en-US" sz="1400" dirty="0"/>
        </a:p>
      </dgm:t>
    </dgm:pt>
    <dgm:pt modelId="{68C395B7-59A8-4F5E-B848-0BDFF7A6B1F5}" type="parTrans" cxnId="{F0F5E2B3-2D37-43BC-BA03-835A7900785F}">
      <dgm:prSet/>
      <dgm:spPr/>
      <dgm:t>
        <a:bodyPr/>
        <a:lstStyle/>
        <a:p>
          <a:endParaRPr lang="zh-TW" altLang="en-US"/>
        </a:p>
      </dgm:t>
    </dgm:pt>
    <dgm:pt modelId="{34984035-74EA-4352-BE64-1C011E545E8D}" type="sibTrans" cxnId="{F0F5E2B3-2D37-43BC-BA03-835A7900785F}">
      <dgm:prSet/>
      <dgm:spPr/>
      <dgm:t>
        <a:bodyPr/>
        <a:lstStyle/>
        <a:p>
          <a:endParaRPr lang="zh-TW" altLang="en-US"/>
        </a:p>
      </dgm:t>
    </dgm:pt>
    <dgm:pt modelId="{62025D04-41C0-428F-8B7B-2EADC7D51C71}">
      <dgm:prSet phldrT="[文字]" custT="1"/>
      <dgm:spPr/>
      <dgm:t>
        <a:bodyPr/>
        <a:lstStyle/>
        <a:p>
          <a:r>
            <a:rPr lang="zh-TW" altLang="en-US" sz="1400" dirty="0" smtClean="0"/>
            <a:t>更改 審核狀態</a:t>
          </a:r>
          <a:endParaRPr lang="zh-TW" altLang="en-US" sz="1400" dirty="0"/>
        </a:p>
      </dgm:t>
    </dgm:pt>
    <dgm:pt modelId="{196AAC66-2A15-4939-A3EB-A7E289FC2EBD}" type="parTrans" cxnId="{BCD607C4-1FD2-4CCB-BE99-65263F86E5B8}">
      <dgm:prSet/>
      <dgm:spPr/>
      <dgm:t>
        <a:bodyPr/>
        <a:lstStyle/>
        <a:p>
          <a:endParaRPr lang="zh-TW" altLang="en-US"/>
        </a:p>
      </dgm:t>
    </dgm:pt>
    <dgm:pt modelId="{D59C4938-18DB-4EF0-8951-09083EF82487}" type="sibTrans" cxnId="{BCD607C4-1FD2-4CCB-BE99-65263F86E5B8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4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291A46-8852-482D-A6A3-59099C430AD3}" type="pres">
      <dgm:prSet presAssocID="{0BE73312-3124-4B6D-ADBC-34949B6EF2CD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26E1E6B6-1D66-4B49-9844-9049BF12738B}" type="pres">
      <dgm:prSet presAssocID="{0BE73312-3124-4B6D-ADBC-34949B6EF2CD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ED6D6D70-C548-4BA8-A78A-EEA6F1BA0C28}" type="pres">
      <dgm:prSet presAssocID="{62025D04-41C0-428F-8B7B-2EADC7D51C7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7A24A8A-799B-49BF-84CF-231BEA3F1F03}" type="pres">
      <dgm:prSet presAssocID="{D59C4938-18DB-4EF0-8951-09083EF82487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B3F3160C-6D85-4A0F-BE89-BB415F5EC522}" type="pres">
      <dgm:prSet presAssocID="{D59C4938-18DB-4EF0-8951-09083EF82487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8DA6427E-E6BD-4344-8FAD-965772DF83C2}" type="pres">
      <dgm:prSet presAssocID="{AF71315F-DF3A-4BED-ACB1-A71B1066DB9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1365EEC-0D7A-4434-8156-AAE9521C6009}" type="presOf" srcId="{0BE73312-3124-4B6D-ADBC-34949B6EF2CD}" destId="{1E291A46-8852-482D-A6A3-59099C430AD3}" srcOrd="0" destOrd="0" presId="urn:microsoft.com/office/officeart/2005/8/layout/process2"/>
    <dgm:cxn modelId="{29F5035A-B4D9-45C9-94C7-1F824B4F1A84}" type="presOf" srcId="{62025D04-41C0-428F-8B7B-2EADC7D51C71}" destId="{ED6D6D70-C548-4BA8-A78A-EEA6F1BA0C28}" srcOrd="0" destOrd="0" presId="urn:microsoft.com/office/officeart/2005/8/layout/process2"/>
    <dgm:cxn modelId="{03341523-8794-4124-B5D2-35253EE67584}" type="presOf" srcId="{2535EE53-C727-4DD0-81D9-4CC79D323B78}" destId="{DF4D5601-4232-474F-A953-BEA90862EC75}" srcOrd="1" destOrd="0" presId="urn:microsoft.com/office/officeart/2005/8/layout/process2"/>
    <dgm:cxn modelId="{BCD607C4-1FD2-4CCB-BE99-65263F86E5B8}" srcId="{9504239D-D03F-4C87-81E1-C5103D8E20E6}" destId="{62025D04-41C0-428F-8B7B-2EADC7D51C71}" srcOrd="2" destOrd="0" parTransId="{196AAC66-2A15-4939-A3EB-A7E289FC2EBD}" sibTransId="{D59C4938-18DB-4EF0-8951-09083EF82487}"/>
    <dgm:cxn modelId="{AD2975AC-1D25-4A1C-942F-BED644E4929B}" type="presOf" srcId="{0BE73312-3124-4B6D-ADBC-34949B6EF2CD}" destId="{26E1E6B6-1D66-4B49-9844-9049BF12738B}" srcOrd="1" destOrd="0" presId="urn:microsoft.com/office/officeart/2005/8/layout/process2"/>
    <dgm:cxn modelId="{91E0E2FC-0217-425E-81C6-0F51C5B08798}" type="presOf" srcId="{D59C4938-18DB-4EF0-8951-09083EF82487}" destId="{B3F3160C-6D85-4A0F-BE89-BB415F5EC522}" srcOrd="1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F9B42B84-37BA-4849-AE24-B8025139B931}" type="presOf" srcId="{D59C4938-18DB-4EF0-8951-09083EF82487}" destId="{77A24A8A-799B-49BF-84CF-231BEA3F1F03}" srcOrd="0" destOrd="0" presId="urn:microsoft.com/office/officeart/2005/8/layout/process2"/>
    <dgm:cxn modelId="{85851323-036F-4E8F-AA12-8B0CDD9E9C27}" type="presOf" srcId="{2535EE53-C727-4DD0-81D9-4CC79D323B78}" destId="{51710067-E3EC-4893-AA43-EA384F7D9ABC}" srcOrd="0" destOrd="0" presId="urn:microsoft.com/office/officeart/2005/8/layout/process2"/>
    <dgm:cxn modelId="{ECCF1230-FD30-46E6-B7A6-D738ACA1E557}" type="presOf" srcId="{33E2BAA7-EC85-430A-93AB-1B4E70095517}" destId="{699244F3-AD4C-448C-B11B-8A4B2C8DEEB3}" srcOrd="0" destOrd="0" presId="urn:microsoft.com/office/officeart/2005/8/layout/process2"/>
    <dgm:cxn modelId="{DDD08E02-9722-440B-AAFC-C51989A433FE}" type="presOf" srcId="{1E2A2E6B-8BDC-4572-89C8-F3DE8489055C}" destId="{8716BD76-B2B3-4751-BD77-817C4EA9AC85}" srcOrd="0" destOrd="0" presId="urn:microsoft.com/office/officeart/2005/8/layout/process2"/>
    <dgm:cxn modelId="{F0F5E2B3-2D37-43BC-BA03-835A7900785F}" srcId="{9504239D-D03F-4C87-81E1-C5103D8E20E6}" destId="{AF71315F-DF3A-4BED-ACB1-A71B1066DB9F}" srcOrd="3" destOrd="0" parTransId="{68C395B7-59A8-4F5E-B848-0BDFF7A6B1F5}" sibTransId="{34984035-74EA-4352-BE64-1C011E545E8D}"/>
    <dgm:cxn modelId="{E235C32E-1FA6-469E-B124-30975B1B9AC0}" type="presOf" srcId="{9504239D-D03F-4C87-81E1-C5103D8E20E6}" destId="{F79FF4AB-AB47-4508-9C20-2412FC767FB9}" srcOrd="0" destOrd="0" presId="urn:microsoft.com/office/officeart/2005/8/layout/process2"/>
    <dgm:cxn modelId="{736941C4-0D5F-4D60-A170-7C28AA1A2FA8}" type="presOf" srcId="{AF71315F-DF3A-4BED-ACB1-A71B1066DB9F}" destId="{8DA6427E-E6BD-4344-8FAD-965772DF83C2}" srcOrd="0" destOrd="0" presId="urn:microsoft.com/office/officeart/2005/8/layout/process2"/>
    <dgm:cxn modelId="{C9A64DBC-BC34-4E3C-B88E-66B21EC6E307}" type="presParOf" srcId="{F79FF4AB-AB47-4508-9C20-2412FC767FB9}" destId="{8716BD76-B2B3-4751-BD77-817C4EA9AC85}" srcOrd="0" destOrd="0" presId="urn:microsoft.com/office/officeart/2005/8/layout/process2"/>
    <dgm:cxn modelId="{95FF17A3-A25C-4C53-A57C-5A54287D9613}" type="presParOf" srcId="{F79FF4AB-AB47-4508-9C20-2412FC767FB9}" destId="{51710067-E3EC-4893-AA43-EA384F7D9ABC}" srcOrd="1" destOrd="0" presId="urn:microsoft.com/office/officeart/2005/8/layout/process2"/>
    <dgm:cxn modelId="{3162F823-9457-4425-AD3D-62016EEB53C5}" type="presParOf" srcId="{51710067-E3EC-4893-AA43-EA384F7D9ABC}" destId="{DF4D5601-4232-474F-A953-BEA90862EC75}" srcOrd="0" destOrd="0" presId="urn:microsoft.com/office/officeart/2005/8/layout/process2"/>
    <dgm:cxn modelId="{EF077884-A682-4AEA-8E60-43EF91DA5021}" type="presParOf" srcId="{F79FF4AB-AB47-4508-9C20-2412FC767FB9}" destId="{699244F3-AD4C-448C-B11B-8A4B2C8DEEB3}" srcOrd="2" destOrd="0" presId="urn:microsoft.com/office/officeart/2005/8/layout/process2"/>
    <dgm:cxn modelId="{6F8946CE-460E-44C7-8A74-50C585E0D35C}" type="presParOf" srcId="{F79FF4AB-AB47-4508-9C20-2412FC767FB9}" destId="{1E291A46-8852-482D-A6A3-59099C430AD3}" srcOrd="3" destOrd="0" presId="urn:microsoft.com/office/officeart/2005/8/layout/process2"/>
    <dgm:cxn modelId="{87DF63DA-2031-445A-AA7A-65316CEFDEA2}" type="presParOf" srcId="{1E291A46-8852-482D-A6A3-59099C430AD3}" destId="{26E1E6B6-1D66-4B49-9844-9049BF12738B}" srcOrd="0" destOrd="0" presId="urn:microsoft.com/office/officeart/2005/8/layout/process2"/>
    <dgm:cxn modelId="{6B2F4C12-48B7-4BD4-A32C-8965AA08FA35}" type="presParOf" srcId="{F79FF4AB-AB47-4508-9C20-2412FC767FB9}" destId="{ED6D6D70-C548-4BA8-A78A-EEA6F1BA0C28}" srcOrd="4" destOrd="0" presId="urn:microsoft.com/office/officeart/2005/8/layout/process2"/>
    <dgm:cxn modelId="{F1A0B3EF-C314-4108-981E-7AD3BAED54F0}" type="presParOf" srcId="{F79FF4AB-AB47-4508-9C20-2412FC767FB9}" destId="{77A24A8A-799B-49BF-84CF-231BEA3F1F03}" srcOrd="5" destOrd="0" presId="urn:microsoft.com/office/officeart/2005/8/layout/process2"/>
    <dgm:cxn modelId="{6FC2B05D-BD16-458E-B9CF-1F23247B6FB9}" type="presParOf" srcId="{77A24A8A-799B-49BF-84CF-231BEA3F1F03}" destId="{B3F3160C-6D85-4A0F-BE89-BB415F5EC522}" srcOrd="0" destOrd="0" presId="urn:microsoft.com/office/officeart/2005/8/layout/process2"/>
    <dgm:cxn modelId="{AC624B58-E6D9-4242-9FFD-1F6D5B2F4357}" type="presParOf" srcId="{F79FF4AB-AB47-4508-9C20-2412FC767FB9}" destId="{8DA6427E-E6BD-4344-8FAD-965772DF83C2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認養管理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我的認養申請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F9989B5D-6279-4124-ACB2-581B3199AC26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我的認養專案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E0EA1E1-A8EA-430F-AEA7-ED7C110884C2}" type="parTrans" cxnId="{A81EC605-E08A-4706-89BC-DA182876F292}">
      <dgm:prSet/>
      <dgm:spPr/>
      <dgm:t>
        <a:bodyPr/>
        <a:lstStyle/>
        <a:p>
          <a:endParaRPr lang="zh-TW" altLang="en-US"/>
        </a:p>
      </dgm:t>
    </dgm:pt>
    <dgm:pt modelId="{4CB234D4-C75B-44F2-B4F9-7A466D113772}" type="sibTrans" cxnId="{A81EC605-E08A-4706-89BC-DA182876F292}">
      <dgm:prSet/>
      <dgm:spPr/>
      <dgm:t>
        <a:bodyPr/>
        <a:lstStyle/>
        <a:p>
          <a:endParaRPr lang="zh-TW" altLang="en-US"/>
        </a:p>
      </dgm:t>
    </dgm:pt>
    <dgm:pt modelId="{EA06EE80-1EFC-413C-B4C6-6E55C8D5254E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查看認養申請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6513EE3F-480B-4F9A-94FC-B8D31055B92F}" type="parTrans" cxnId="{69C5E8EE-DB61-4308-A741-6BB635123899}">
      <dgm:prSet/>
      <dgm:spPr/>
      <dgm:t>
        <a:bodyPr/>
        <a:lstStyle/>
        <a:p>
          <a:endParaRPr lang="zh-TW" altLang="en-US"/>
        </a:p>
      </dgm:t>
    </dgm:pt>
    <dgm:pt modelId="{56952103-56FD-4C9C-9AEB-8C7199835A43}" type="sibTrans" cxnId="{69C5E8EE-DB61-4308-A741-6BB635123899}">
      <dgm:prSet/>
      <dgm:spPr/>
      <dgm:t>
        <a:bodyPr/>
        <a:lstStyle/>
        <a:p>
          <a:endParaRPr lang="zh-TW" altLang="en-US"/>
        </a:p>
      </dgm:t>
    </dgm:pt>
    <dgm:pt modelId="{2EB7D2BE-F904-47CA-8873-1D465A35FB4F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審核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20A72DE5-4D34-47BF-B2BB-AA67E1F99E96}" type="parTrans" cxnId="{0476B71D-FC99-4DAB-8DA3-CD647260C985}">
      <dgm:prSet/>
      <dgm:spPr/>
      <dgm:t>
        <a:bodyPr/>
        <a:lstStyle/>
        <a:p>
          <a:endParaRPr lang="zh-TW" altLang="en-US"/>
        </a:p>
      </dgm:t>
    </dgm:pt>
    <dgm:pt modelId="{647BE972-07F1-457C-BA3E-D226B32E61A3}" type="sibTrans" cxnId="{0476B71D-FC99-4DAB-8DA3-CD647260C985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5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5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4C0099-5E43-4D7E-A1D3-D189D4AD6042}" type="pres">
      <dgm:prSet presAssocID="{3E342F04-99E1-44E5-99C5-51E744D42F01}" presName="parTxOnlySpace" presStyleCnt="0"/>
      <dgm:spPr/>
    </dgm:pt>
    <dgm:pt modelId="{C06219F6-0F46-4EAA-B1E9-153FB06C8D82}" type="pres">
      <dgm:prSet presAssocID="{F9989B5D-6279-4124-ACB2-581B3199AC26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0F92331-22F8-45EC-BFBB-65754679639E}" type="pres">
      <dgm:prSet presAssocID="{4CB234D4-C75B-44F2-B4F9-7A466D113772}" presName="parTxOnlySpace" presStyleCnt="0"/>
      <dgm:spPr/>
    </dgm:pt>
    <dgm:pt modelId="{C92A588D-91BA-41FD-BCC9-90FADCDB7091}" type="pres">
      <dgm:prSet presAssocID="{EA06EE80-1EFC-413C-B4C6-6E55C8D5254E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1D21223-DD7D-4A1B-8545-E2A254274379}" type="pres">
      <dgm:prSet presAssocID="{56952103-56FD-4C9C-9AEB-8C7199835A43}" presName="parTxOnlySpace" presStyleCnt="0"/>
      <dgm:spPr/>
    </dgm:pt>
    <dgm:pt modelId="{A0E2E86D-4A83-4A57-91FF-A159CFBF76C0}" type="pres">
      <dgm:prSet presAssocID="{2EB7D2BE-F904-47CA-8873-1D465A35FB4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87A190D-3CCB-4AC4-AD70-3C72C2323B1A}" type="presOf" srcId="{4DDDE552-55F9-4B95-8D52-855586053D3F}" destId="{08B82D9E-8891-41E9-9D33-0D56EE828BE0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0476B71D-FC99-4DAB-8DA3-CD647260C985}" srcId="{79FE7BC9-31E8-462C-B6AA-952CCFF278AF}" destId="{2EB7D2BE-F904-47CA-8873-1D465A35FB4F}" srcOrd="4" destOrd="0" parTransId="{20A72DE5-4D34-47BF-B2BB-AA67E1F99E96}" sibTransId="{647BE972-07F1-457C-BA3E-D226B32E61A3}"/>
    <dgm:cxn modelId="{D2AE6602-14B0-43B6-BBF2-E84AC6E0077E}" type="presOf" srcId="{79FE7BC9-31E8-462C-B6AA-952CCFF278AF}" destId="{21772D1C-A7D4-40C5-BA6C-699657108043}" srcOrd="0" destOrd="0" presId="urn:microsoft.com/office/officeart/2005/8/layout/chevron1"/>
    <dgm:cxn modelId="{A81EC605-E08A-4706-89BC-DA182876F292}" srcId="{79FE7BC9-31E8-462C-B6AA-952CCFF278AF}" destId="{F9989B5D-6279-4124-ACB2-581B3199AC26}" srcOrd="2" destOrd="0" parTransId="{4E0EA1E1-A8EA-430F-AEA7-ED7C110884C2}" sibTransId="{4CB234D4-C75B-44F2-B4F9-7A466D113772}"/>
    <dgm:cxn modelId="{7B84FEFD-B7DB-4B7E-B766-7799210B282E}" type="presOf" srcId="{F9989B5D-6279-4124-ACB2-581B3199AC26}" destId="{C06219F6-0F46-4EAA-B1E9-153FB06C8D82}" srcOrd="0" destOrd="0" presId="urn:microsoft.com/office/officeart/2005/8/layout/chevron1"/>
    <dgm:cxn modelId="{9429D78A-4501-46AE-87F3-F51AE35887B8}" type="presOf" srcId="{03C2112B-73F3-4D73-B42A-6D94320E979A}" destId="{90C9BFA0-690A-4D10-AF26-1DFAB2CF56CD}" srcOrd="0" destOrd="0" presId="urn:microsoft.com/office/officeart/2005/8/layout/chevron1"/>
    <dgm:cxn modelId="{5AA9BE65-7D9C-47C3-9147-7994B014B200}" type="presOf" srcId="{2EB7D2BE-F904-47CA-8873-1D465A35FB4F}" destId="{A0E2E86D-4A83-4A57-91FF-A159CFBF76C0}" srcOrd="0" destOrd="0" presId="urn:microsoft.com/office/officeart/2005/8/layout/chevron1"/>
    <dgm:cxn modelId="{5E5FE247-EC4A-40CF-BE8C-252A9FB9B837}" type="presOf" srcId="{EA06EE80-1EFC-413C-B4C6-6E55C8D5254E}" destId="{C92A588D-91BA-41FD-BCC9-90FADCDB7091}" srcOrd="0" destOrd="0" presId="urn:microsoft.com/office/officeart/2005/8/layout/chevron1"/>
    <dgm:cxn modelId="{69C5E8EE-DB61-4308-A741-6BB635123899}" srcId="{79FE7BC9-31E8-462C-B6AA-952CCFF278AF}" destId="{EA06EE80-1EFC-413C-B4C6-6E55C8D5254E}" srcOrd="3" destOrd="0" parTransId="{6513EE3F-480B-4F9A-94FC-B8D31055B92F}" sibTransId="{56952103-56FD-4C9C-9AEB-8C7199835A43}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AE1BC181-1323-46F5-80C2-1A1CFDD0C163}" type="presParOf" srcId="{21772D1C-A7D4-40C5-BA6C-699657108043}" destId="{90C9BFA0-690A-4D10-AF26-1DFAB2CF56CD}" srcOrd="0" destOrd="0" presId="urn:microsoft.com/office/officeart/2005/8/layout/chevron1"/>
    <dgm:cxn modelId="{1DF51D59-7CEB-42AE-9CD3-316B91E77077}" type="presParOf" srcId="{21772D1C-A7D4-40C5-BA6C-699657108043}" destId="{5F04D11A-BBAB-417F-B32B-BDAF201D13FD}" srcOrd="1" destOrd="0" presId="urn:microsoft.com/office/officeart/2005/8/layout/chevron1"/>
    <dgm:cxn modelId="{58C606F6-6B9B-47CD-AAA8-FFFA802E4C6B}" type="presParOf" srcId="{21772D1C-A7D4-40C5-BA6C-699657108043}" destId="{08B82D9E-8891-41E9-9D33-0D56EE828BE0}" srcOrd="2" destOrd="0" presId="urn:microsoft.com/office/officeart/2005/8/layout/chevron1"/>
    <dgm:cxn modelId="{25893464-C975-4FE7-A0ED-633390AFA70E}" type="presParOf" srcId="{21772D1C-A7D4-40C5-BA6C-699657108043}" destId="{574C0099-5E43-4D7E-A1D3-D189D4AD6042}" srcOrd="3" destOrd="0" presId="urn:microsoft.com/office/officeart/2005/8/layout/chevron1"/>
    <dgm:cxn modelId="{8E183E81-375D-4C37-BCBD-6EBE25B9A572}" type="presParOf" srcId="{21772D1C-A7D4-40C5-BA6C-699657108043}" destId="{C06219F6-0F46-4EAA-B1E9-153FB06C8D82}" srcOrd="4" destOrd="0" presId="urn:microsoft.com/office/officeart/2005/8/layout/chevron1"/>
    <dgm:cxn modelId="{647264FA-A9D3-4844-A021-86B92A1B37C9}" type="presParOf" srcId="{21772D1C-A7D4-40C5-BA6C-699657108043}" destId="{B0F92331-22F8-45EC-BFBB-65754679639E}" srcOrd="5" destOrd="0" presId="urn:microsoft.com/office/officeart/2005/8/layout/chevron1"/>
    <dgm:cxn modelId="{26A5A33E-D974-4554-82A2-9E577212C50A}" type="presParOf" srcId="{21772D1C-A7D4-40C5-BA6C-699657108043}" destId="{C92A588D-91BA-41FD-BCC9-90FADCDB7091}" srcOrd="6" destOrd="0" presId="urn:microsoft.com/office/officeart/2005/8/layout/chevron1"/>
    <dgm:cxn modelId="{34EAA2AE-480B-4D58-844C-1B0934535711}" type="presParOf" srcId="{21772D1C-A7D4-40C5-BA6C-699657108043}" destId="{C1D21223-DD7D-4A1B-8545-E2A254274379}" srcOrd="7" destOrd="0" presId="urn:microsoft.com/office/officeart/2005/8/layout/chevron1"/>
    <dgm:cxn modelId="{E72FB55A-7792-4487-9B78-34066C2846F5}" type="presParOf" srcId="{21772D1C-A7D4-40C5-BA6C-699657108043}" destId="{A0E2E86D-4A83-4A57-91FF-A159CFBF76C0}" srcOrd="8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點開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募資管理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endParaRPr lang="zh-TW" altLang="en-US" sz="1600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 custT="1"/>
      <dgm:spPr/>
      <dgm:t>
        <a:bodyPr/>
        <a:lstStyle/>
        <a:p>
          <a:r>
            <a:rPr lang="zh-TW" altLang="en-US" sz="1400" dirty="0" smtClean="0"/>
            <a:t>點選</a:t>
          </a:r>
          <a:endParaRPr lang="en-US" altLang="zh-TW" sz="1400" dirty="0" smtClean="0"/>
        </a:p>
        <a:p>
          <a:r>
            <a:rPr lang="en-US" altLang="zh-TW" sz="1400" dirty="0" smtClean="0"/>
            <a:t>“</a:t>
          </a:r>
          <a:r>
            <a:rPr lang="zh-TW" altLang="en-US" sz="1400" dirty="0" smtClean="0"/>
            <a:t>我的捐款紀錄</a:t>
          </a:r>
          <a:r>
            <a:rPr lang="en-US" altLang="zh-TW" sz="1400" dirty="0" smtClean="0"/>
            <a:t>”</a:t>
          </a:r>
          <a:endParaRPr lang="zh-TW" altLang="en-US" sz="1400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E39AF128-73D5-4611-95E6-C09C9A8BC682}">
      <dgm:prSet phldrT="[文字]" custT="1"/>
      <dgm:spPr/>
      <dgm:t>
        <a:bodyPr/>
        <a:lstStyle/>
        <a:p>
          <a:r>
            <a:rPr lang="zh-TW" altLang="en-US" sz="1300" dirty="0" smtClean="0"/>
            <a:t>查看我的捐款紀錄</a:t>
          </a:r>
          <a:endParaRPr lang="zh-TW" altLang="en-US" sz="1300" dirty="0"/>
        </a:p>
      </dgm:t>
    </dgm:pt>
    <dgm:pt modelId="{953778D1-E1A8-47A4-8F46-FAD04D852AA2}" type="parTrans" cxnId="{109DF81A-CA23-49B7-BF02-D694FC92D195}">
      <dgm:prSet/>
      <dgm:spPr/>
      <dgm:t>
        <a:bodyPr/>
        <a:lstStyle/>
        <a:p>
          <a:endParaRPr lang="zh-TW" altLang="en-US"/>
        </a:p>
      </dgm:t>
    </dgm:pt>
    <dgm:pt modelId="{4574F4C4-C4B5-4250-95D1-627F591D1CEE}" type="sibTrans" cxnId="{109DF81A-CA23-49B7-BF02-D694FC92D195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291A46-8852-482D-A6A3-59099C430AD3}" type="pres">
      <dgm:prSet presAssocID="{0BE73312-3124-4B6D-ADBC-34949B6EF2CD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26E1E6B6-1D66-4B49-9844-9049BF12738B}" type="pres">
      <dgm:prSet presAssocID="{0BE73312-3124-4B6D-ADBC-34949B6EF2CD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9A77FA29-C54D-40EB-905C-9D5ACEE16575}" type="pres">
      <dgm:prSet presAssocID="{E39AF128-73D5-4611-95E6-C09C9A8BC68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CD1777CF-4000-4D93-BDFB-1DE1A5A425B1}" type="presOf" srcId="{0BE73312-3124-4B6D-ADBC-34949B6EF2CD}" destId="{26E1E6B6-1D66-4B49-9844-9049BF12738B}" srcOrd="1" destOrd="0" presId="urn:microsoft.com/office/officeart/2005/8/layout/process2"/>
    <dgm:cxn modelId="{81E0C241-BBD6-4D4E-9E21-DF53239BD3B1}" type="presOf" srcId="{33E2BAA7-EC85-430A-93AB-1B4E70095517}" destId="{699244F3-AD4C-448C-B11B-8A4B2C8DEEB3}" srcOrd="0" destOrd="0" presId="urn:microsoft.com/office/officeart/2005/8/layout/process2"/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C848137F-78F6-43AE-9B4E-639BA8A1B4B2}" type="presOf" srcId="{1E2A2E6B-8BDC-4572-89C8-F3DE8489055C}" destId="{8716BD76-B2B3-4751-BD77-817C4EA9AC85}" srcOrd="0" destOrd="0" presId="urn:microsoft.com/office/officeart/2005/8/layout/process2"/>
    <dgm:cxn modelId="{109DF81A-CA23-49B7-BF02-D694FC92D195}" srcId="{9504239D-D03F-4C87-81E1-C5103D8E20E6}" destId="{E39AF128-73D5-4611-95E6-C09C9A8BC682}" srcOrd="2" destOrd="0" parTransId="{953778D1-E1A8-47A4-8F46-FAD04D852AA2}" sibTransId="{4574F4C4-C4B5-4250-95D1-627F591D1CEE}"/>
    <dgm:cxn modelId="{45274E1A-269B-4DF1-855C-C81CD87D206B}" type="presOf" srcId="{9504239D-D03F-4C87-81E1-C5103D8E20E6}" destId="{F79FF4AB-AB47-4508-9C20-2412FC767FB9}" srcOrd="0" destOrd="0" presId="urn:microsoft.com/office/officeart/2005/8/layout/process2"/>
    <dgm:cxn modelId="{FE926838-70CD-4C93-BC54-AECDA453A581}" type="presOf" srcId="{0BE73312-3124-4B6D-ADBC-34949B6EF2CD}" destId="{1E291A46-8852-482D-A6A3-59099C430AD3}" srcOrd="0" destOrd="0" presId="urn:microsoft.com/office/officeart/2005/8/layout/process2"/>
    <dgm:cxn modelId="{C1DEF8F3-EAEB-4591-8997-AD7F448CB758}" type="presOf" srcId="{2535EE53-C727-4DD0-81D9-4CC79D323B78}" destId="{51710067-E3EC-4893-AA43-EA384F7D9ABC}" srcOrd="0" destOrd="0" presId="urn:microsoft.com/office/officeart/2005/8/layout/process2"/>
    <dgm:cxn modelId="{C8E4C2D3-1964-489E-8027-DD2BE615FFF6}" type="presOf" srcId="{2535EE53-C727-4DD0-81D9-4CC79D323B78}" destId="{DF4D5601-4232-474F-A953-BEA90862EC75}" srcOrd="1" destOrd="0" presId="urn:microsoft.com/office/officeart/2005/8/layout/process2"/>
    <dgm:cxn modelId="{7527BD79-A953-4E4F-8223-3510A425ECEA}" type="presOf" srcId="{E39AF128-73D5-4611-95E6-C09C9A8BC682}" destId="{9A77FA29-C54D-40EB-905C-9D5ACEE16575}" srcOrd="0" destOrd="0" presId="urn:microsoft.com/office/officeart/2005/8/layout/process2"/>
    <dgm:cxn modelId="{B8DFD7B0-81AD-4238-9CE3-DDC12EE14529}" type="presParOf" srcId="{F79FF4AB-AB47-4508-9C20-2412FC767FB9}" destId="{8716BD76-B2B3-4751-BD77-817C4EA9AC85}" srcOrd="0" destOrd="0" presId="urn:microsoft.com/office/officeart/2005/8/layout/process2"/>
    <dgm:cxn modelId="{FF6FF975-B6A3-41DA-B8BA-4F9D689F1195}" type="presParOf" srcId="{F79FF4AB-AB47-4508-9C20-2412FC767FB9}" destId="{51710067-E3EC-4893-AA43-EA384F7D9ABC}" srcOrd="1" destOrd="0" presId="urn:microsoft.com/office/officeart/2005/8/layout/process2"/>
    <dgm:cxn modelId="{470176E7-4D44-48A7-B541-53BA3AB1B2D9}" type="presParOf" srcId="{51710067-E3EC-4893-AA43-EA384F7D9ABC}" destId="{DF4D5601-4232-474F-A953-BEA90862EC75}" srcOrd="0" destOrd="0" presId="urn:microsoft.com/office/officeart/2005/8/layout/process2"/>
    <dgm:cxn modelId="{ABAE8F84-BAA9-4D6B-9D58-B248893144E8}" type="presParOf" srcId="{F79FF4AB-AB47-4508-9C20-2412FC767FB9}" destId="{699244F3-AD4C-448C-B11B-8A4B2C8DEEB3}" srcOrd="2" destOrd="0" presId="urn:microsoft.com/office/officeart/2005/8/layout/process2"/>
    <dgm:cxn modelId="{90B64133-3773-4B9D-8D1F-09C36CB6E6CD}" type="presParOf" srcId="{F79FF4AB-AB47-4508-9C20-2412FC767FB9}" destId="{1E291A46-8852-482D-A6A3-59099C430AD3}" srcOrd="3" destOrd="0" presId="urn:microsoft.com/office/officeart/2005/8/layout/process2"/>
    <dgm:cxn modelId="{5FB158BB-A4B7-4D00-A25F-74DEDA8C891F}" type="presParOf" srcId="{1E291A46-8852-482D-A6A3-59099C430AD3}" destId="{26E1E6B6-1D66-4B49-9844-9049BF12738B}" srcOrd="0" destOrd="0" presId="urn:microsoft.com/office/officeart/2005/8/layout/process2"/>
    <dgm:cxn modelId="{D42FE97C-2994-4580-A362-4C19345EFD03}" type="presParOf" srcId="{F79FF4AB-AB47-4508-9C20-2412FC767FB9}" destId="{9A77FA29-C54D-40EB-905C-9D5ACEE1657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募資管理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我的捐款紀錄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F9989B5D-6279-4124-ACB2-581B3199AC26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我的募資專案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E0EA1E1-A8EA-430F-AEA7-ED7C110884C2}" type="parTrans" cxnId="{A81EC605-E08A-4706-89BC-DA182876F292}">
      <dgm:prSet/>
      <dgm:spPr/>
      <dgm:t>
        <a:bodyPr/>
        <a:lstStyle/>
        <a:p>
          <a:endParaRPr lang="zh-TW" altLang="en-US"/>
        </a:p>
      </dgm:t>
    </dgm:pt>
    <dgm:pt modelId="{4CB234D4-C75B-44F2-B4F9-7A466D113772}" type="sibTrans" cxnId="{A81EC605-E08A-4706-89BC-DA182876F292}">
      <dgm:prSet/>
      <dgm:spPr/>
      <dgm:t>
        <a:bodyPr/>
        <a:lstStyle/>
        <a:p>
          <a:endParaRPr lang="zh-TW" altLang="en-US"/>
        </a:p>
      </dgm:t>
    </dgm:pt>
    <dgm:pt modelId="{951FAC3B-A758-4507-BFA4-54B74BDA4A9C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查看捐款明細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5DC2F12C-74D1-4BE5-A219-DD3072C45C45}" type="parTrans" cxnId="{E50C40FD-5CE0-4115-B5E1-423E6BBC0FE1}">
      <dgm:prSet/>
      <dgm:spPr/>
      <dgm:t>
        <a:bodyPr/>
        <a:lstStyle/>
        <a:p>
          <a:endParaRPr lang="zh-TW" altLang="en-US"/>
        </a:p>
      </dgm:t>
    </dgm:pt>
    <dgm:pt modelId="{732D3CA2-714A-46FA-BBE3-F06A1220373E}" type="sibTrans" cxnId="{E50C40FD-5CE0-4115-B5E1-423E6BBC0FE1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4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4C0099-5E43-4D7E-A1D3-D189D4AD6042}" type="pres">
      <dgm:prSet presAssocID="{3E342F04-99E1-44E5-99C5-51E744D42F01}" presName="parTxOnlySpace" presStyleCnt="0"/>
      <dgm:spPr/>
    </dgm:pt>
    <dgm:pt modelId="{C06219F6-0F46-4EAA-B1E9-153FB06C8D82}" type="pres">
      <dgm:prSet presAssocID="{F9989B5D-6279-4124-ACB2-581B3199AC2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0F92331-22F8-45EC-BFBB-65754679639E}" type="pres">
      <dgm:prSet presAssocID="{4CB234D4-C75B-44F2-B4F9-7A466D113772}" presName="parTxOnlySpace" presStyleCnt="0"/>
      <dgm:spPr/>
    </dgm:pt>
    <dgm:pt modelId="{64BCC996-CE6D-4B06-9C7A-6231E30A1B2B}" type="pres">
      <dgm:prSet presAssocID="{951FAC3B-A758-4507-BFA4-54B74BDA4A9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6176A43-EFE9-4F03-A914-34E9DA334AC5}" type="presOf" srcId="{951FAC3B-A758-4507-BFA4-54B74BDA4A9C}" destId="{64BCC996-CE6D-4B06-9C7A-6231E30A1B2B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6DDF8572-BBA7-4B04-B2F2-6B24A61E18DB}" type="presOf" srcId="{F9989B5D-6279-4124-ACB2-581B3199AC26}" destId="{C06219F6-0F46-4EAA-B1E9-153FB06C8D82}" srcOrd="0" destOrd="0" presId="urn:microsoft.com/office/officeart/2005/8/layout/chevron1"/>
    <dgm:cxn modelId="{A2117FB2-5F50-4BFD-99D7-D2FE724D9717}" type="presOf" srcId="{79FE7BC9-31E8-462C-B6AA-952CCFF278AF}" destId="{21772D1C-A7D4-40C5-BA6C-699657108043}" srcOrd="0" destOrd="0" presId="urn:microsoft.com/office/officeart/2005/8/layout/chevron1"/>
    <dgm:cxn modelId="{1D5CCFCD-2D76-4136-9EA8-32399F53D431}" type="presOf" srcId="{03C2112B-73F3-4D73-B42A-6D94320E979A}" destId="{90C9BFA0-690A-4D10-AF26-1DFAB2CF56CD}" srcOrd="0" destOrd="0" presId="urn:microsoft.com/office/officeart/2005/8/layout/chevron1"/>
    <dgm:cxn modelId="{640C66E7-C5FB-4996-8373-D25336BE1C91}" type="presOf" srcId="{4DDDE552-55F9-4B95-8D52-855586053D3F}" destId="{08B82D9E-8891-41E9-9D33-0D56EE828BE0}" srcOrd="0" destOrd="0" presId="urn:microsoft.com/office/officeart/2005/8/layout/chevron1"/>
    <dgm:cxn modelId="{A81EC605-E08A-4706-89BC-DA182876F292}" srcId="{79FE7BC9-31E8-462C-B6AA-952CCFF278AF}" destId="{F9989B5D-6279-4124-ACB2-581B3199AC26}" srcOrd="2" destOrd="0" parTransId="{4E0EA1E1-A8EA-430F-AEA7-ED7C110884C2}" sibTransId="{4CB234D4-C75B-44F2-B4F9-7A466D113772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E50C40FD-5CE0-4115-B5E1-423E6BBC0FE1}" srcId="{79FE7BC9-31E8-462C-B6AA-952CCFF278AF}" destId="{951FAC3B-A758-4507-BFA4-54B74BDA4A9C}" srcOrd="3" destOrd="0" parTransId="{5DC2F12C-74D1-4BE5-A219-DD3072C45C45}" sibTransId="{732D3CA2-714A-46FA-BBE3-F06A1220373E}"/>
    <dgm:cxn modelId="{7CF7F041-A29A-4561-A997-26A25E770BCD}" type="presParOf" srcId="{21772D1C-A7D4-40C5-BA6C-699657108043}" destId="{90C9BFA0-690A-4D10-AF26-1DFAB2CF56CD}" srcOrd="0" destOrd="0" presId="urn:microsoft.com/office/officeart/2005/8/layout/chevron1"/>
    <dgm:cxn modelId="{A76C9CED-D6D5-4F6A-917C-174CCFF895CB}" type="presParOf" srcId="{21772D1C-A7D4-40C5-BA6C-699657108043}" destId="{5F04D11A-BBAB-417F-B32B-BDAF201D13FD}" srcOrd="1" destOrd="0" presId="urn:microsoft.com/office/officeart/2005/8/layout/chevron1"/>
    <dgm:cxn modelId="{9B55F273-1C07-4BAE-9274-C7ED71290296}" type="presParOf" srcId="{21772D1C-A7D4-40C5-BA6C-699657108043}" destId="{08B82D9E-8891-41E9-9D33-0D56EE828BE0}" srcOrd="2" destOrd="0" presId="urn:microsoft.com/office/officeart/2005/8/layout/chevron1"/>
    <dgm:cxn modelId="{231BFCF2-5435-4F90-BA4C-FB1666D22B1F}" type="presParOf" srcId="{21772D1C-A7D4-40C5-BA6C-699657108043}" destId="{574C0099-5E43-4D7E-A1D3-D189D4AD6042}" srcOrd="3" destOrd="0" presId="urn:microsoft.com/office/officeart/2005/8/layout/chevron1"/>
    <dgm:cxn modelId="{05A9D404-F908-4E12-96FB-1F6335CFCA1D}" type="presParOf" srcId="{21772D1C-A7D4-40C5-BA6C-699657108043}" destId="{C06219F6-0F46-4EAA-B1E9-153FB06C8D82}" srcOrd="4" destOrd="0" presId="urn:microsoft.com/office/officeart/2005/8/layout/chevron1"/>
    <dgm:cxn modelId="{D92DCCE3-AAF4-4594-B8A0-7807A616ADBB}" type="presParOf" srcId="{21772D1C-A7D4-40C5-BA6C-699657108043}" destId="{B0F92331-22F8-45EC-BFBB-65754679639E}" srcOrd="5" destOrd="0" presId="urn:microsoft.com/office/officeart/2005/8/layout/chevron1"/>
    <dgm:cxn modelId="{1B0C090A-EC1D-43D0-8597-AFC745B8389A}" type="presParOf" srcId="{21772D1C-A7D4-40C5-BA6C-699657108043}" destId="{64BCC996-CE6D-4B06-9C7A-6231E30A1B2B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點開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募資管理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endParaRPr lang="zh-TW" altLang="en-US" sz="1600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 custT="1"/>
      <dgm:spPr/>
      <dgm:t>
        <a:bodyPr/>
        <a:lstStyle/>
        <a:p>
          <a:r>
            <a:rPr lang="zh-TW" altLang="en-US" sz="1400" dirty="0" smtClean="0"/>
            <a:t>點選</a:t>
          </a:r>
          <a:endParaRPr lang="en-US" altLang="zh-TW" sz="1400" dirty="0" smtClean="0"/>
        </a:p>
        <a:p>
          <a:r>
            <a:rPr lang="en-US" altLang="zh-TW" sz="1400" dirty="0" smtClean="0"/>
            <a:t>“</a:t>
          </a:r>
          <a:r>
            <a:rPr lang="zh-TW" altLang="en-US" sz="1400" dirty="0" smtClean="0"/>
            <a:t>我的募資專案</a:t>
          </a:r>
          <a:r>
            <a:rPr lang="en-US" altLang="zh-TW" sz="1400" dirty="0" smtClean="0"/>
            <a:t>”</a:t>
          </a:r>
          <a:endParaRPr lang="zh-TW" altLang="en-US" sz="1400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E39AF128-73D5-4611-95E6-C09C9A8BC682}">
      <dgm:prSet phldrT="[文字]" custT="1"/>
      <dgm:spPr/>
      <dgm:t>
        <a:bodyPr/>
        <a:lstStyle/>
        <a:p>
          <a:r>
            <a:rPr lang="zh-TW" altLang="en-US" sz="1300" dirty="0" smtClean="0"/>
            <a:t>查看我的募資專案</a:t>
          </a:r>
          <a:endParaRPr lang="zh-TW" altLang="en-US" sz="1300" dirty="0"/>
        </a:p>
      </dgm:t>
    </dgm:pt>
    <dgm:pt modelId="{953778D1-E1A8-47A4-8F46-FAD04D852AA2}" type="parTrans" cxnId="{109DF81A-CA23-49B7-BF02-D694FC92D195}">
      <dgm:prSet/>
      <dgm:spPr/>
      <dgm:t>
        <a:bodyPr/>
        <a:lstStyle/>
        <a:p>
          <a:endParaRPr lang="zh-TW" altLang="en-US"/>
        </a:p>
      </dgm:t>
    </dgm:pt>
    <dgm:pt modelId="{4574F4C4-C4B5-4250-95D1-627F591D1CEE}" type="sibTrans" cxnId="{109DF81A-CA23-49B7-BF02-D694FC92D195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291A46-8852-482D-A6A3-59099C430AD3}" type="pres">
      <dgm:prSet presAssocID="{0BE73312-3124-4B6D-ADBC-34949B6EF2CD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26E1E6B6-1D66-4B49-9844-9049BF12738B}" type="pres">
      <dgm:prSet presAssocID="{0BE73312-3124-4B6D-ADBC-34949B6EF2CD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9A77FA29-C54D-40EB-905C-9D5ACEE16575}" type="pres">
      <dgm:prSet presAssocID="{E39AF128-73D5-4611-95E6-C09C9A8BC682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9F3F9AD-2D98-4695-866D-81BE589F321E}" type="presOf" srcId="{9504239D-D03F-4C87-81E1-C5103D8E20E6}" destId="{F79FF4AB-AB47-4508-9C20-2412FC767FB9}" srcOrd="0" destOrd="0" presId="urn:microsoft.com/office/officeart/2005/8/layout/process2"/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7648B1B3-6AAB-469D-9F55-A2FECF9541FE}" type="presOf" srcId="{2535EE53-C727-4DD0-81D9-4CC79D323B78}" destId="{51710067-E3EC-4893-AA43-EA384F7D9ABC}" srcOrd="0" destOrd="0" presId="urn:microsoft.com/office/officeart/2005/8/layout/process2"/>
    <dgm:cxn modelId="{05632671-1D7F-4FCD-A2AD-83D905F77FC6}" type="presOf" srcId="{0BE73312-3124-4B6D-ADBC-34949B6EF2CD}" destId="{1E291A46-8852-482D-A6A3-59099C430AD3}" srcOrd="0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4D76C4F2-6C2F-4581-B60C-89A013F18F0B}" type="presOf" srcId="{33E2BAA7-EC85-430A-93AB-1B4E70095517}" destId="{699244F3-AD4C-448C-B11B-8A4B2C8DEEB3}" srcOrd="0" destOrd="0" presId="urn:microsoft.com/office/officeart/2005/8/layout/process2"/>
    <dgm:cxn modelId="{109DF81A-CA23-49B7-BF02-D694FC92D195}" srcId="{9504239D-D03F-4C87-81E1-C5103D8E20E6}" destId="{E39AF128-73D5-4611-95E6-C09C9A8BC682}" srcOrd="2" destOrd="0" parTransId="{953778D1-E1A8-47A4-8F46-FAD04D852AA2}" sibTransId="{4574F4C4-C4B5-4250-95D1-627F591D1CEE}"/>
    <dgm:cxn modelId="{84DCF3A9-7686-4440-96ED-527C8B55A969}" type="presOf" srcId="{2535EE53-C727-4DD0-81D9-4CC79D323B78}" destId="{DF4D5601-4232-474F-A953-BEA90862EC75}" srcOrd="1" destOrd="0" presId="urn:microsoft.com/office/officeart/2005/8/layout/process2"/>
    <dgm:cxn modelId="{E4E61FD8-16A8-452D-A4CF-7546935393E3}" type="presOf" srcId="{E39AF128-73D5-4611-95E6-C09C9A8BC682}" destId="{9A77FA29-C54D-40EB-905C-9D5ACEE16575}" srcOrd="0" destOrd="0" presId="urn:microsoft.com/office/officeart/2005/8/layout/process2"/>
    <dgm:cxn modelId="{94278F6B-F3F9-47C0-9D70-8422F7B9E2B2}" type="presOf" srcId="{1E2A2E6B-8BDC-4572-89C8-F3DE8489055C}" destId="{8716BD76-B2B3-4751-BD77-817C4EA9AC85}" srcOrd="0" destOrd="0" presId="urn:microsoft.com/office/officeart/2005/8/layout/process2"/>
    <dgm:cxn modelId="{8398519E-79E1-4E39-83E3-F5E46728E55E}" type="presOf" srcId="{0BE73312-3124-4B6D-ADBC-34949B6EF2CD}" destId="{26E1E6B6-1D66-4B49-9844-9049BF12738B}" srcOrd="1" destOrd="0" presId="urn:microsoft.com/office/officeart/2005/8/layout/process2"/>
    <dgm:cxn modelId="{BA4ED4C0-DFB2-491B-B3EA-4205A49A958A}" type="presParOf" srcId="{F79FF4AB-AB47-4508-9C20-2412FC767FB9}" destId="{8716BD76-B2B3-4751-BD77-817C4EA9AC85}" srcOrd="0" destOrd="0" presId="urn:microsoft.com/office/officeart/2005/8/layout/process2"/>
    <dgm:cxn modelId="{E026C787-2C5D-47B6-8585-AF4A5D1FF875}" type="presParOf" srcId="{F79FF4AB-AB47-4508-9C20-2412FC767FB9}" destId="{51710067-E3EC-4893-AA43-EA384F7D9ABC}" srcOrd="1" destOrd="0" presId="urn:microsoft.com/office/officeart/2005/8/layout/process2"/>
    <dgm:cxn modelId="{0487EFC3-BB57-4BDF-9BB1-786416E1F9B9}" type="presParOf" srcId="{51710067-E3EC-4893-AA43-EA384F7D9ABC}" destId="{DF4D5601-4232-474F-A953-BEA90862EC75}" srcOrd="0" destOrd="0" presId="urn:microsoft.com/office/officeart/2005/8/layout/process2"/>
    <dgm:cxn modelId="{D3314F08-75A2-4CE9-B009-96969C2F7EFB}" type="presParOf" srcId="{F79FF4AB-AB47-4508-9C20-2412FC767FB9}" destId="{699244F3-AD4C-448C-B11B-8A4B2C8DEEB3}" srcOrd="2" destOrd="0" presId="urn:microsoft.com/office/officeart/2005/8/layout/process2"/>
    <dgm:cxn modelId="{A01FA3E5-6100-4AC1-874A-635172A58025}" type="presParOf" srcId="{F79FF4AB-AB47-4508-9C20-2412FC767FB9}" destId="{1E291A46-8852-482D-A6A3-59099C430AD3}" srcOrd="3" destOrd="0" presId="urn:microsoft.com/office/officeart/2005/8/layout/process2"/>
    <dgm:cxn modelId="{C19EACF3-5FB5-44CF-A66D-F1E1766C6B4E}" type="presParOf" srcId="{1E291A46-8852-482D-A6A3-59099C430AD3}" destId="{26E1E6B6-1D66-4B49-9844-9049BF12738B}" srcOrd="0" destOrd="0" presId="urn:microsoft.com/office/officeart/2005/8/layout/process2"/>
    <dgm:cxn modelId="{A19EC24A-2AF6-4D94-83BB-E545B3DF4593}" type="presParOf" srcId="{F79FF4AB-AB47-4508-9C20-2412FC767FB9}" destId="{9A77FA29-C54D-40EB-905C-9D5ACEE16575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募資管理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我的捐款紀錄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F9989B5D-6279-4124-ACB2-581B3199AC26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我的募資專案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E0EA1E1-A8EA-430F-AEA7-ED7C110884C2}" type="parTrans" cxnId="{A81EC605-E08A-4706-89BC-DA182876F292}">
      <dgm:prSet/>
      <dgm:spPr/>
      <dgm:t>
        <a:bodyPr/>
        <a:lstStyle/>
        <a:p>
          <a:endParaRPr lang="zh-TW" altLang="en-US"/>
        </a:p>
      </dgm:t>
    </dgm:pt>
    <dgm:pt modelId="{4CB234D4-C75B-44F2-B4F9-7A466D113772}" type="sibTrans" cxnId="{A81EC605-E08A-4706-89BC-DA182876F292}">
      <dgm:prSet/>
      <dgm:spPr/>
      <dgm:t>
        <a:bodyPr/>
        <a:lstStyle/>
        <a:p>
          <a:endParaRPr lang="zh-TW" altLang="en-US"/>
        </a:p>
      </dgm:t>
    </dgm:pt>
    <dgm:pt modelId="{951FAC3B-A758-4507-BFA4-54B74BDA4A9C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查看捐款明細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5DC2F12C-74D1-4BE5-A219-DD3072C45C45}" type="parTrans" cxnId="{E50C40FD-5CE0-4115-B5E1-423E6BBC0FE1}">
      <dgm:prSet/>
      <dgm:spPr/>
      <dgm:t>
        <a:bodyPr/>
        <a:lstStyle/>
        <a:p>
          <a:endParaRPr lang="zh-TW" altLang="en-US"/>
        </a:p>
      </dgm:t>
    </dgm:pt>
    <dgm:pt modelId="{732D3CA2-714A-46FA-BBE3-F06A1220373E}" type="sibTrans" cxnId="{E50C40FD-5CE0-4115-B5E1-423E6BBC0FE1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4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4C0099-5E43-4D7E-A1D3-D189D4AD6042}" type="pres">
      <dgm:prSet presAssocID="{3E342F04-99E1-44E5-99C5-51E744D42F01}" presName="parTxOnlySpace" presStyleCnt="0"/>
      <dgm:spPr/>
    </dgm:pt>
    <dgm:pt modelId="{C06219F6-0F46-4EAA-B1E9-153FB06C8D82}" type="pres">
      <dgm:prSet presAssocID="{F9989B5D-6279-4124-ACB2-581B3199AC2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0F92331-22F8-45EC-BFBB-65754679639E}" type="pres">
      <dgm:prSet presAssocID="{4CB234D4-C75B-44F2-B4F9-7A466D113772}" presName="parTxOnlySpace" presStyleCnt="0"/>
      <dgm:spPr/>
    </dgm:pt>
    <dgm:pt modelId="{64BCC996-CE6D-4B06-9C7A-6231E30A1B2B}" type="pres">
      <dgm:prSet presAssocID="{951FAC3B-A758-4507-BFA4-54B74BDA4A9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63E38A8-CB45-4683-8F74-7D2830B0285B}" type="presOf" srcId="{03C2112B-73F3-4D73-B42A-6D94320E979A}" destId="{90C9BFA0-690A-4D10-AF26-1DFAB2CF56CD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8CDFAA8D-29B7-4506-ABEC-EE04F6628FE7}" type="presOf" srcId="{79FE7BC9-31E8-462C-B6AA-952CCFF278AF}" destId="{21772D1C-A7D4-40C5-BA6C-699657108043}" srcOrd="0" destOrd="0" presId="urn:microsoft.com/office/officeart/2005/8/layout/chevron1"/>
    <dgm:cxn modelId="{7FC2A36E-E5FF-4885-A753-5ADCDB28268B}" type="presOf" srcId="{F9989B5D-6279-4124-ACB2-581B3199AC26}" destId="{C06219F6-0F46-4EAA-B1E9-153FB06C8D82}" srcOrd="0" destOrd="0" presId="urn:microsoft.com/office/officeart/2005/8/layout/chevron1"/>
    <dgm:cxn modelId="{EBD764F5-DC12-419C-932D-4667EF8D6CA3}" type="presOf" srcId="{951FAC3B-A758-4507-BFA4-54B74BDA4A9C}" destId="{64BCC996-CE6D-4B06-9C7A-6231E30A1B2B}" srcOrd="0" destOrd="0" presId="urn:microsoft.com/office/officeart/2005/8/layout/chevron1"/>
    <dgm:cxn modelId="{A81EC605-E08A-4706-89BC-DA182876F292}" srcId="{79FE7BC9-31E8-462C-B6AA-952CCFF278AF}" destId="{F9989B5D-6279-4124-ACB2-581B3199AC26}" srcOrd="2" destOrd="0" parTransId="{4E0EA1E1-A8EA-430F-AEA7-ED7C110884C2}" sibTransId="{4CB234D4-C75B-44F2-B4F9-7A466D113772}"/>
    <dgm:cxn modelId="{A13A5302-6E27-49CC-9038-2CED7102054F}" type="presOf" srcId="{4DDDE552-55F9-4B95-8D52-855586053D3F}" destId="{08B82D9E-8891-41E9-9D33-0D56EE828BE0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E50C40FD-5CE0-4115-B5E1-423E6BBC0FE1}" srcId="{79FE7BC9-31E8-462C-B6AA-952CCFF278AF}" destId="{951FAC3B-A758-4507-BFA4-54B74BDA4A9C}" srcOrd="3" destOrd="0" parTransId="{5DC2F12C-74D1-4BE5-A219-DD3072C45C45}" sibTransId="{732D3CA2-714A-46FA-BBE3-F06A1220373E}"/>
    <dgm:cxn modelId="{8C84D845-FF52-4DB0-9EDF-7A76F3973E5E}" type="presParOf" srcId="{21772D1C-A7D4-40C5-BA6C-699657108043}" destId="{90C9BFA0-690A-4D10-AF26-1DFAB2CF56CD}" srcOrd="0" destOrd="0" presId="urn:microsoft.com/office/officeart/2005/8/layout/chevron1"/>
    <dgm:cxn modelId="{BEC2B18B-8D5C-468C-B74D-6FB91A2B7769}" type="presParOf" srcId="{21772D1C-A7D4-40C5-BA6C-699657108043}" destId="{5F04D11A-BBAB-417F-B32B-BDAF201D13FD}" srcOrd="1" destOrd="0" presId="urn:microsoft.com/office/officeart/2005/8/layout/chevron1"/>
    <dgm:cxn modelId="{865CB1E7-4591-4427-B4A8-F6A6626707EB}" type="presParOf" srcId="{21772D1C-A7D4-40C5-BA6C-699657108043}" destId="{08B82D9E-8891-41E9-9D33-0D56EE828BE0}" srcOrd="2" destOrd="0" presId="urn:microsoft.com/office/officeart/2005/8/layout/chevron1"/>
    <dgm:cxn modelId="{5C66956A-384F-41EF-AEC5-0402BBD89F20}" type="presParOf" srcId="{21772D1C-A7D4-40C5-BA6C-699657108043}" destId="{574C0099-5E43-4D7E-A1D3-D189D4AD6042}" srcOrd="3" destOrd="0" presId="urn:microsoft.com/office/officeart/2005/8/layout/chevron1"/>
    <dgm:cxn modelId="{1809DCA7-64F9-43FF-837D-60D651EBE248}" type="presParOf" srcId="{21772D1C-A7D4-40C5-BA6C-699657108043}" destId="{C06219F6-0F46-4EAA-B1E9-153FB06C8D82}" srcOrd="4" destOrd="0" presId="urn:microsoft.com/office/officeart/2005/8/layout/chevron1"/>
    <dgm:cxn modelId="{0FD57411-E277-4E9D-B236-DE7E7C46FACC}" type="presParOf" srcId="{21772D1C-A7D4-40C5-BA6C-699657108043}" destId="{B0F92331-22F8-45EC-BFBB-65754679639E}" srcOrd="5" destOrd="0" presId="urn:microsoft.com/office/officeart/2005/8/layout/chevron1"/>
    <dgm:cxn modelId="{5A4C7970-306A-4907-92F6-5FDEB420A077}" type="presParOf" srcId="{21772D1C-A7D4-40C5-BA6C-699657108043}" destId="{64BCC996-CE6D-4B06-9C7A-6231E30A1B2B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686B32BD-1F82-4F30-9097-A0F06E242FC6}">
      <dgm:prSet phldrT="[文字]" custT="1"/>
      <dgm:spPr/>
      <dgm:t>
        <a:bodyPr/>
        <a:lstStyle/>
        <a:p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點擊側邊欄　　　　　　　　　　“新增員工</a:t>
          </a:r>
          <a:r>
            <a:rPr lang="en-US" altLang="zh-TW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gm:t>
    </dgm:pt>
    <dgm:pt modelId="{4C54F350-1090-43D8-BC88-7BC3EDB0CEB2}" type="par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BE38EFB7-AFE4-41AF-BAA6-07858D24867B}" type="sibTrans" cxnId="{BF2B57BA-7925-4644-B4F8-6B6E2C3270C4}">
      <dgm:prSet/>
      <dgm:spPr/>
      <dgm:t>
        <a:bodyPr/>
        <a:lstStyle/>
        <a:p>
          <a:endParaRPr lang="zh-TW" altLang="en-US"/>
        </a:p>
      </dgm:t>
    </dgm:pt>
    <dgm:pt modelId="{9B352292-690D-4218-A332-276D32ECA209}">
      <dgm:prSet phldrT="[文字]" custT="1"/>
      <dgm:spPr/>
      <dgm:t>
        <a:bodyPr/>
        <a:lstStyle/>
        <a:p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送出新增</a:t>
          </a:r>
          <a:endParaRPr lang="zh-TW" altLang="en-US" sz="18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142D8BE-06A9-42C2-947C-406913F5DC5A}" type="parTrans" cxnId="{86442011-AEAD-473A-8FA2-3A6CF775D49F}">
      <dgm:prSet/>
      <dgm:spPr/>
      <dgm:t>
        <a:bodyPr/>
        <a:lstStyle/>
        <a:p>
          <a:endParaRPr lang="zh-TW" altLang="en-US"/>
        </a:p>
      </dgm:t>
    </dgm:pt>
    <dgm:pt modelId="{3118FB1F-C3AD-4638-BCA1-DFCF8256934F}" type="sibTrans" cxnId="{86442011-AEAD-473A-8FA2-3A6CF775D49F}">
      <dgm:prSet/>
      <dgm:spPr/>
      <dgm:t>
        <a:bodyPr/>
        <a:lstStyle/>
        <a:p>
          <a:endParaRPr lang="zh-TW" altLang="en-US"/>
        </a:p>
      </dgm:t>
    </dgm:pt>
    <dgm:pt modelId="{89BC4397-DDE0-486A-9334-0D645B518EA0}">
      <dgm:prSet phldrT="[文字]" custT="1"/>
      <dgm:spPr/>
      <dgm:t>
        <a:bodyPr/>
        <a:lstStyle/>
        <a:p>
          <a:r>
            <a:rPr lang="zh-TW" altLang="en-US" sz="18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輸入內容　</a:t>
          </a:r>
          <a:endParaRPr lang="zh-TW" altLang="en-US" sz="1800" dirty="0"/>
        </a:p>
      </dgm:t>
    </dgm:pt>
    <dgm:pt modelId="{E0655CF7-52D2-4FC2-B6F0-4F194F7DB7DD}" type="sibTrans" cxnId="{156DBA67-E9E1-4F7A-8ACE-22EC9113E139}">
      <dgm:prSet/>
      <dgm:spPr/>
      <dgm:t>
        <a:bodyPr/>
        <a:lstStyle/>
        <a:p>
          <a:endParaRPr lang="zh-TW" altLang="en-US"/>
        </a:p>
      </dgm:t>
    </dgm:pt>
    <dgm:pt modelId="{5AB30E81-48D4-43CA-B3F0-CA5BC5710B0E}" type="parTrans" cxnId="{156DBA67-E9E1-4F7A-8ACE-22EC9113E139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068E35AA-2782-44D2-B9F8-C88664E1FCE1}" type="pres">
      <dgm:prSet presAssocID="{686B32BD-1F82-4F30-9097-A0F06E242FC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ED5BBD6-9D04-4386-AE6A-8D66DC1FABBB}" type="pres">
      <dgm:prSet presAssocID="{BE38EFB7-AFE4-41AF-BAA6-07858D24867B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EA5D2946-AEBA-40F6-8125-15D7EDF179FD}" type="pres">
      <dgm:prSet presAssocID="{BE38EFB7-AFE4-41AF-BAA6-07858D24867B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293D5ACB-5A04-491D-B54A-93797226E5DB}" type="pres">
      <dgm:prSet presAssocID="{89BC4397-DDE0-486A-9334-0D645B518EA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8228D09-49A9-4F3A-B196-462CD1B800A8}" type="pres">
      <dgm:prSet presAssocID="{E0655CF7-52D2-4FC2-B6F0-4F194F7DB7DD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54844465-2350-42E5-81C1-6D20450C4ADA}" type="pres">
      <dgm:prSet presAssocID="{E0655CF7-52D2-4FC2-B6F0-4F194F7DB7DD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0D4D5184-7869-4311-B188-F167158CB997}" type="pres">
      <dgm:prSet presAssocID="{9B352292-690D-4218-A332-276D32ECA20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CDA00C54-3C16-4FD5-AE68-9F7E9FB9E1B0}" type="presOf" srcId="{BE38EFB7-AFE4-41AF-BAA6-07858D24867B}" destId="{EA5D2946-AEBA-40F6-8125-15D7EDF179FD}" srcOrd="1" destOrd="0" presId="urn:microsoft.com/office/officeart/2005/8/layout/process2"/>
    <dgm:cxn modelId="{26E42247-F5BC-4378-BDBF-DC6791A15AAF}" type="presOf" srcId="{9B352292-690D-4218-A332-276D32ECA209}" destId="{0D4D5184-7869-4311-B188-F167158CB997}" srcOrd="0" destOrd="0" presId="urn:microsoft.com/office/officeart/2005/8/layout/process2"/>
    <dgm:cxn modelId="{1CACE837-419C-46F6-B6D5-44998A75D890}" type="presOf" srcId="{9504239D-D03F-4C87-81E1-C5103D8E20E6}" destId="{F79FF4AB-AB47-4508-9C20-2412FC767FB9}" srcOrd="0" destOrd="0" presId="urn:microsoft.com/office/officeart/2005/8/layout/process2"/>
    <dgm:cxn modelId="{39BF0188-72FE-4FE9-95F8-92AE235C961F}" type="presOf" srcId="{686B32BD-1F82-4F30-9097-A0F06E242FC6}" destId="{068E35AA-2782-44D2-B9F8-C88664E1FCE1}" srcOrd="0" destOrd="0" presId="urn:microsoft.com/office/officeart/2005/8/layout/process2"/>
    <dgm:cxn modelId="{86442011-AEAD-473A-8FA2-3A6CF775D49F}" srcId="{9504239D-D03F-4C87-81E1-C5103D8E20E6}" destId="{9B352292-690D-4218-A332-276D32ECA209}" srcOrd="2" destOrd="0" parTransId="{0142D8BE-06A9-42C2-947C-406913F5DC5A}" sibTransId="{3118FB1F-C3AD-4638-BCA1-DFCF8256934F}"/>
    <dgm:cxn modelId="{286F4779-525E-4FD3-AEA8-3AEA6F000130}" type="presOf" srcId="{BE38EFB7-AFE4-41AF-BAA6-07858D24867B}" destId="{2ED5BBD6-9D04-4386-AE6A-8D66DC1FABBB}" srcOrd="0" destOrd="0" presId="urn:microsoft.com/office/officeart/2005/8/layout/process2"/>
    <dgm:cxn modelId="{33300679-FBB2-4AB1-AAE5-DF2532ABCB28}" type="presOf" srcId="{E0655CF7-52D2-4FC2-B6F0-4F194F7DB7DD}" destId="{78228D09-49A9-4F3A-B196-462CD1B800A8}" srcOrd="0" destOrd="0" presId="urn:microsoft.com/office/officeart/2005/8/layout/process2"/>
    <dgm:cxn modelId="{5C0CD873-32EC-4442-9A39-11B32B74FAD9}" type="presOf" srcId="{89BC4397-DDE0-486A-9334-0D645B518EA0}" destId="{293D5ACB-5A04-491D-B54A-93797226E5DB}" srcOrd="0" destOrd="0" presId="urn:microsoft.com/office/officeart/2005/8/layout/process2"/>
    <dgm:cxn modelId="{BF2B57BA-7925-4644-B4F8-6B6E2C3270C4}" srcId="{9504239D-D03F-4C87-81E1-C5103D8E20E6}" destId="{686B32BD-1F82-4F30-9097-A0F06E242FC6}" srcOrd="0" destOrd="0" parTransId="{4C54F350-1090-43D8-BC88-7BC3EDB0CEB2}" sibTransId="{BE38EFB7-AFE4-41AF-BAA6-07858D24867B}"/>
    <dgm:cxn modelId="{B75B8E28-E34F-4D6F-81BE-33200A64FB8F}" type="presOf" srcId="{E0655CF7-52D2-4FC2-B6F0-4F194F7DB7DD}" destId="{54844465-2350-42E5-81C1-6D20450C4ADA}" srcOrd="1" destOrd="0" presId="urn:microsoft.com/office/officeart/2005/8/layout/process2"/>
    <dgm:cxn modelId="{156DBA67-E9E1-4F7A-8ACE-22EC9113E139}" srcId="{9504239D-D03F-4C87-81E1-C5103D8E20E6}" destId="{89BC4397-DDE0-486A-9334-0D645B518EA0}" srcOrd="1" destOrd="0" parTransId="{5AB30E81-48D4-43CA-B3F0-CA5BC5710B0E}" sibTransId="{E0655CF7-52D2-4FC2-B6F0-4F194F7DB7DD}"/>
    <dgm:cxn modelId="{A1C1E092-3115-41AB-8A98-49866582FEFC}" type="presParOf" srcId="{F79FF4AB-AB47-4508-9C20-2412FC767FB9}" destId="{068E35AA-2782-44D2-B9F8-C88664E1FCE1}" srcOrd="0" destOrd="0" presId="urn:microsoft.com/office/officeart/2005/8/layout/process2"/>
    <dgm:cxn modelId="{26BA0E3B-2E67-45EB-9914-1FFD8836F177}" type="presParOf" srcId="{F79FF4AB-AB47-4508-9C20-2412FC767FB9}" destId="{2ED5BBD6-9D04-4386-AE6A-8D66DC1FABBB}" srcOrd="1" destOrd="0" presId="urn:microsoft.com/office/officeart/2005/8/layout/process2"/>
    <dgm:cxn modelId="{1C22CC34-0486-47CE-9500-9F6206E6A36E}" type="presParOf" srcId="{2ED5BBD6-9D04-4386-AE6A-8D66DC1FABBB}" destId="{EA5D2946-AEBA-40F6-8125-15D7EDF179FD}" srcOrd="0" destOrd="0" presId="urn:microsoft.com/office/officeart/2005/8/layout/process2"/>
    <dgm:cxn modelId="{9966A5C2-72C8-4C58-822D-5FBCF8452247}" type="presParOf" srcId="{F79FF4AB-AB47-4508-9C20-2412FC767FB9}" destId="{293D5ACB-5A04-491D-B54A-93797226E5DB}" srcOrd="2" destOrd="0" presId="urn:microsoft.com/office/officeart/2005/8/layout/process2"/>
    <dgm:cxn modelId="{999E57F1-D02A-43BA-8E18-BB844C82D836}" type="presParOf" srcId="{F79FF4AB-AB47-4508-9C20-2412FC767FB9}" destId="{78228D09-49A9-4F3A-B196-462CD1B800A8}" srcOrd="3" destOrd="0" presId="urn:microsoft.com/office/officeart/2005/8/layout/process2"/>
    <dgm:cxn modelId="{8FA8CADC-4943-42DF-8B77-BDE4365BBEF4}" type="presParOf" srcId="{78228D09-49A9-4F3A-B196-462CD1B800A8}" destId="{54844465-2350-42E5-81C1-6D20450C4ADA}" srcOrd="0" destOrd="0" presId="urn:microsoft.com/office/officeart/2005/8/layout/process2"/>
    <dgm:cxn modelId="{68962843-ECDE-4436-BC7C-384F4F2CCB55}" type="presParOf" srcId="{F79FF4AB-AB47-4508-9C20-2412FC767FB9}" destId="{0D4D5184-7869-4311-B188-F167158CB99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 custT="1"/>
      <dgm:spPr/>
      <dgm:t>
        <a:bodyPr/>
        <a:lstStyle/>
        <a:p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</a:t>
          </a:r>
          <a:endParaRPr lang="en-US" altLang="zh-TW" sz="14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查看捐款明細</a:t>
          </a:r>
          <a:r>
            <a:rPr lang="en-US" altLang="zh-TW" sz="14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sz="16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endParaRPr lang="zh-TW" altLang="en-US" sz="1600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E39AF128-73D5-4611-95E6-C09C9A8BC682}">
      <dgm:prSet phldrT="[文字]" custT="1"/>
      <dgm:spPr/>
      <dgm:t>
        <a:bodyPr/>
        <a:lstStyle/>
        <a:p>
          <a:r>
            <a:rPr lang="zh-TW" altLang="en-US" sz="1300" dirty="0" smtClean="0"/>
            <a:t>查看專案的募資捐款明細</a:t>
          </a:r>
          <a:endParaRPr lang="zh-TW" altLang="en-US" sz="1300" dirty="0"/>
        </a:p>
      </dgm:t>
    </dgm:pt>
    <dgm:pt modelId="{953778D1-E1A8-47A4-8F46-FAD04D852AA2}" type="parTrans" cxnId="{109DF81A-CA23-49B7-BF02-D694FC92D195}">
      <dgm:prSet/>
      <dgm:spPr/>
      <dgm:t>
        <a:bodyPr/>
        <a:lstStyle/>
        <a:p>
          <a:endParaRPr lang="zh-TW" altLang="en-US"/>
        </a:p>
      </dgm:t>
    </dgm:pt>
    <dgm:pt modelId="{4574F4C4-C4B5-4250-95D1-627F591D1CEE}" type="sibTrans" cxnId="{109DF81A-CA23-49B7-BF02-D694FC92D195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2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1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1"/>
      <dgm:spPr/>
      <dgm:t>
        <a:bodyPr/>
        <a:lstStyle/>
        <a:p>
          <a:endParaRPr lang="zh-TW" altLang="en-US"/>
        </a:p>
      </dgm:t>
    </dgm:pt>
    <dgm:pt modelId="{9A77FA29-C54D-40EB-905C-9D5ACEE16575}" type="pres">
      <dgm:prSet presAssocID="{E39AF128-73D5-4611-95E6-C09C9A8BC682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51D4858B-FF92-4BE7-B66B-FF6A3C1B2C71}" type="presOf" srcId="{2535EE53-C727-4DD0-81D9-4CC79D323B78}" destId="{51710067-E3EC-4893-AA43-EA384F7D9ABC}" srcOrd="0" destOrd="0" presId="urn:microsoft.com/office/officeart/2005/8/layout/process2"/>
    <dgm:cxn modelId="{8F83A839-9A07-498E-8FB7-10C191F96986}" type="presOf" srcId="{9504239D-D03F-4C87-81E1-C5103D8E20E6}" destId="{F79FF4AB-AB47-4508-9C20-2412FC767FB9}" srcOrd="0" destOrd="0" presId="urn:microsoft.com/office/officeart/2005/8/layout/process2"/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C6EF9FD1-3A7F-49AF-ABAC-DE73F64A5958}" type="presOf" srcId="{2535EE53-C727-4DD0-81D9-4CC79D323B78}" destId="{DF4D5601-4232-474F-A953-BEA90862EC75}" srcOrd="1" destOrd="0" presId="urn:microsoft.com/office/officeart/2005/8/layout/process2"/>
    <dgm:cxn modelId="{61C2E517-09B2-4F69-9F4F-BADD4C02D3DA}" type="presOf" srcId="{1E2A2E6B-8BDC-4572-89C8-F3DE8489055C}" destId="{8716BD76-B2B3-4751-BD77-817C4EA9AC85}" srcOrd="0" destOrd="0" presId="urn:microsoft.com/office/officeart/2005/8/layout/process2"/>
    <dgm:cxn modelId="{BE2E6557-4D6E-4D0C-91D2-8F653B4133A3}" type="presOf" srcId="{E39AF128-73D5-4611-95E6-C09C9A8BC682}" destId="{9A77FA29-C54D-40EB-905C-9D5ACEE16575}" srcOrd="0" destOrd="0" presId="urn:microsoft.com/office/officeart/2005/8/layout/process2"/>
    <dgm:cxn modelId="{109DF81A-CA23-49B7-BF02-D694FC92D195}" srcId="{9504239D-D03F-4C87-81E1-C5103D8E20E6}" destId="{E39AF128-73D5-4611-95E6-C09C9A8BC682}" srcOrd="1" destOrd="0" parTransId="{953778D1-E1A8-47A4-8F46-FAD04D852AA2}" sibTransId="{4574F4C4-C4B5-4250-95D1-627F591D1CEE}"/>
    <dgm:cxn modelId="{195EDB39-D00B-4F20-BA01-6F8CFC1E4B7C}" type="presParOf" srcId="{F79FF4AB-AB47-4508-9C20-2412FC767FB9}" destId="{8716BD76-B2B3-4751-BD77-817C4EA9AC85}" srcOrd="0" destOrd="0" presId="urn:microsoft.com/office/officeart/2005/8/layout/process2"/>
    <dgm:cxn modelId="{10A0BCA9-B998-4FDC-AEFD-3B96F58BC822}" type="presParOf" srcId="{F79FF4AB-AB47-4508-9C20-2412FC767FB9}" destId="{51710067-E3EC-4893-AA43-EA384F7D9ABC}" srcOrd="1" destOrd="0" presId="urn:microsoft.com/office/officeart/2005/8/layout/process2"/>
    <dgm:cxn modelId="{B6C2E927-B08A-4A90-8F62-268D104C3E5A}" type="presParOf" srcId="{51710067-E3EC-4893-AA43-EA384F7D9ABC}" destId="{DF4D5601-4232-474F-A953-BEA90862EC75}" srcOrd="0" destOrd="0" presId="urn:microsoft.com/office/officeart/2005/8/layout/process2"/>
    <dgm:cxn modelId="{35E44B56-45F4-4AEF-A2C2-C78F6D166C81}" type="presParOf" srcId="{F79FF4AB-AB47-4508-9C20-2412FC767FB9}" destId="{9A77FA29-C54D-40EB-905C-9D5ACEE16575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募資管理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我的捐款紀錄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F9989B5D-6279-4124-ACB2-581B3199AC26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我的募資專案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4E0EA1E1-A8EA-430F-AEA7-ED7C110884C2}" type="parTrans" cxnId="{A81EC605-E08A-4706-89BC-DA182876F292}">
      <dgm:prSet/>
      <dgm:spPr/>
      <dgm:t>
        <a:bodyPr/>
        <a:lstStyle/>
        <a:p>
          <a:endParaRPr lang="zh-TW" altLang="en-US"/>
        </a:p>
      </dgm:t>
    </dgm:pt>
    <dgm:pt modelId="{4CB234D4-C75B-44F2-B4F9-7A466D113772}" type="sibTrans" cxnId="{A81EC605-E08A-4706-89BC-DA182876F292}">
      <dgm:prSet/>
      <dgm:spPr/>
      <dgm:t>
        <a:bodyPr/>
        <a:lstStyle/>
        <a:p>
          <a:endParaRPr lang="zh-TW" altLang="en-US"/>
        </a:p>
      </dgm:t>
    </dgm:pt>
    <dgm:pt modelId="{951FAC3B-A758-4507-BFA4-54B74BDA4A9C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查看捐款明細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5DC2F12C-74D1-4BE5-A219-DD3072C45C45}" type="parTrans" cxnId="{E50C40FD-5CE0-4115-B5E1-423E6BBC0FE1}">
      <dgm:prSet/>
      <dgm:spPr/>
      <dgm:t>
        <a:bodyPr/>
        <a:lstStyle/>
        <a:p>
          <a:endParaRPr lang="zh-TW" altLang="en-US"/>
        </a:p>
      </dgm:t>
    </dgm:pt>
    <dgm:pt modelId="{732D3CA2-714A-46FA-BBE3-F06A1220373E}" type="sibTrans" cxnId="{E50C40FD-5CE0-4115-B5E1-423E6BBC0FE1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4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4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74C0099-5E43-4D7E-A1D3-D189D4AD6042}" type="pres">
      <dgm:prSet presAssocID="{3E342F04-99E1-44E5-99C5-51E744D42F01}" presName="parTxOnlySpace" presStyleCnt="0"/>
      <dgm:spPr/>
    </dgm:pt>
    <dgm:pt modelId="{C06219F6-0F46-4EAA-B1E9-153FB06C8D82}" type="pres">
      <dgm:prSet presAssocID="{F9989B5D-6279-4124-ACB2-581B3199AC26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0F92331-22F8-45EC-BFBB-65754679639E}" type="pres">
      <dgm:prSet presAssocID="{4CB234D4-C75B-44F2-B4F9-7A466D113772}" presName="parTxOnlySpace" presStyleCnt="0"/>
      <dgm:spPr/>
    </dgm:pt>
    <dgm:pt modelId="{64BCC996-CE6D-4B06-9C7A-6231E30A1B2B}" type="pres">
      <dgm:prSet presAssocID="{951FAC3B-A758-4507-BFA4-54B74BDA4A9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498A54C-042D-4C19-A4D4-47442558A481}" type="presOf" srcId="{79FE7BC9-31E8-462C-B6AA-952CCFF278AF}" destId="{21772D1C-A7D4-40C5-BA6C-699657108043}" srcOrd="0" destOrd="0" presId="urn:microsoft.com/office/officeart/2005/8/layout/chevron1"/>
    <dgm:cxn modelId="{C5F1BF28-C728-45DA-9A63-C100131945A1}" type="presOf" srcId="{03C2112B-73F3-4D73-B42A-6D94320E979A}" destId="{90C9BFA0-690A-4D10-AF26-1DFAB2CF56CD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46DDD542-8118-416F-A0C6-6D4C4DB2D868}" type="presOf" srcId="{4DDDE552-55F9-4B95-8D52-855586053D3F}" destId="{08B82D9E-8891-41E9-9D33-0D56EE828BE0}" srcOrd="0" destOrd="0" presId="urn:microsoft.com/office/officeart/2005/8/layout/chevron1"/>
    <dgm:cxn modelId="{4311A3A6-84D2-4553-9B5B-B5179EB4A7DD}" type="presOf" srcId="{951FAC3B-A758-4507-BFA4-54B74BDA4A9C}" destId="{64BCC996-CE6D-4B06-9C7A-6231E30A1B2B}" srcOrd="0" destOrd="0" presId="urn:microsoft.com/office/officeart/2005/8/layout/chevron1"/>
    <dgm:cxn modelId="{68FF11AA-7EB9-4528-9187-061724428747}" type="presOf" srcId="{F9989B5D-6279-4124-ACB2-581B3199AC26}" destId="{C06219F6-0F46-4EAA-B1E9-153FB06C8D82}" srcOrd="0" destOrd="0" presId="urn:microsoft.com/office/officeart/2005/8/layout/chevron1"/>
    <dgm:cxn modelId="{A81EC605-E08A-4706-89BC-DA182876F292}" srcId="{79FE7BC9-31E8-462C-B6AA-952CCFF278AF}" destId="{F9989B5D-6279-4124-ACB2-581B3199AC26}" srcOrd="2" destOrd="0" parTransId="{4E0EA1E1-A8EA-430F-AEA7-ED7C110884C2}" sibTransId="{4CB234D4-C75B-44F2-B4F9-7A466D113772}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E50C40FD-5CE0-4115-B5E1-423E6BBC0FE1}" srcId="{79FE7BC9-31E8-462C-B6AA-952CCFF278AF}" destId="{951FAC3B-A758-4507-BFA4-54B74BDA4A9C}" srcOrd="3" destOrd="0" parTransId="{5DC2F12C-74D1-4BE5-A219-DD3072C45C45}" sibTransId="{732D3CA2-714A-46FA-BBE3-F06A1220373E}"/>
    <dgm:cxn modelId="{82250F1B-92AB-4358-AEB0-252FD7E78DEC}" type="presParOf" srcId="{21772D1C-A7D4-40C5-BA6C-699657108043}" destId="{90C9BFA0-690A-4D10-AF26-1DFAB2CF56CD}" srcOrd="0" destOrd="0" presId="urn:microsoft.com/office/officeart/2005/8/layout/chevron1"/>
    <dgm:cxn modelId="{856845F8-6671-4423-AEDA-2F2A52BFA7FC}" type="presParOf" srcId="{21772D1C-A7D4-40C5-BA6C-699657108043}" destId="{5F04D11A-BBAB-417F-B32B-BDAF201D13FD}" srcOrd="1" destOrd="0" presId="urn:microsoft.com/office/officeart/2005/8/layout/chevron1"/>
    <dgm:cxn modelId="{AD4EC401-2DE4-4426-A4CC-37C13544D186}" type="presParOf" srcId="{21772D1C-A7D4-40C5-BA6C-699657108043}" destId="{08B82D9E-8891-41E9-9D33-0D56EE828BE0}" srcOrd="2" destOrd="0" presId="urn:microsoft.com/office/officeart/2005/8/layout/chevron1"/>
    <dgm:cxn modelId="{C67085B5-A03C-48D3-9B35-FAE280A78394}" type="presParOf" srcId="{21772D1C-A7D4-40C5-BA6C-699657108043}" destId="{574C0099-5E43-4D7E-A1D3-D189D4AD6042}" srcOrd="3" destOrd="0" presId="urn:microsoft.com/office/officeart/2005/8/layout/chevron1"/>
    <dgm:cxn modelId="{3BC67E1C-AF24-47FE-A9A3-B0A2C070E15C}" type="presParOf" srcId="{21772D1C-A7D4-40C5-BA6C-699657108043}" destId="{C06219F6-0F46-4EAA-B1E9-153FB06C8D82}" srcOrd="4" destOrd="0" presId="urn:microsoft.com/office/officeart/2005/8/layout/chevron1"/>
    <dgm:cxn modelId="{A5F1577F-0C00-47F4-83B9-4A2331F04635}" type="presParOf" srcId="{21772D1C-A7D4-40C5-BA6C-699657108043}" destId="{B0F92331-22F8-45EC-BFBB-65754679639E}" srcOrd="5" destOrd="0" presId="urn:microsoft.com/office/officeart/2005/8/layout/chevron1"/>
    <dgm:cxn modelId="{CD34C26C-110B-4303-AC80-AE1427F3C602}" type="presParOf" srcId="{21772D1C-A7D4-40C5-BA6C-699657108043}" destId="{64BCC996-CE6D-4B06-9C7A-6231E30A1B2B}" srcOrd="6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會員註冊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會員登入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78CA058F-7F11-4190-909A-235ACC70B092}" type="presOf" srcId="{4DDDE552-55F9-4B95-8D52-855586053D3F}" destId="{08B82D9E-8891-41E9-9D33-0D56EE828BE0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EDBEC523-E0BE-4C97-92C9-40AA4E87FDB5}" type="presOf" srcId="{79FE7BC9-31E8-462C-B6AA-952CCFF278AF}" destId="{21772D1C-A7D4-40C5-BA6C-699657108043}" srcOrd="0" destOrd="0" presId="urn:microsoft.com/office/officeart/2005/8/layout/chevron1"/>
    <dgm:cxn modelId="{727BE709-0350-4D98-BC53-091357743A34}" type="presOf" srcId="{03C2112B-73F3-4D73-B42A-6D94320E979A}" destId="{90C9BFA0-690A-4D10-AF26-1DFAB2CF56CD}" srcOrd="0" destOrd="0" presId="urn:microsoft.com/office/officeart/2005/8/layout/chevron1"/>
    <dgm:cxn modelId="{146B41F8-D525-49C6-B445-B2D424D2E54D}" type="presParOf" srcId="{21772D1C-A7D4-40C5-BA6C-699657108043}" destId="{90C9BFA0-690A-4D10-AF26-1DFAB2CF56CD}" srcOrd="0" destOrd="0" presId="urn:microsoft.com/office/officeart/2005/8/layout/chevron1"/>
    <dgm:cxn modelId="{14359B18-A57E-44AF-84FA-2ACB8A693A79}" type="presParOf" srcId="{21772D1C-A7D4-40C5-BA6C-699657108043}" destId="{5F04D11A-BBAB-417F-B32B-BDAF201D13FD}" srcOrd="1" destOrd="0" presId="urn:microsoft.com/office/officeart/2005/8/layout/chevron1"/>
    <dgm:cxn modelId="{DCBAA7FA-24CA-404E-ADE0-C7D3D5149851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點選導覽列右上角 “登入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/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註冊”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進入會員登入頁面　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15D6B1A2-D5C9-48B7-8826-1D486FA2EAF3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點選“新來的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?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點此註冊”即可以看到註冊表單</a:t>
          </a:r>
          <a:endParaRPr lang="zh-TW" altLang="en-US" dirty="0"/>
        </a:p>
      </dgm:t>
    </dgm:pt>
    <dgm:pt modelId="{13CF7A74-8268-4B11-B4CE-D80888D7DC47}" type="parTrans" cxnId="{28DE9CC8-BD33-4732-BAB1-D3C36833FE0A}">
      <dgm:prSet/>
      <dgm:spPr/>
      <dgm:t>
        <a:bodyPr/>
        <a:lstStyle/>
        <a:p>
          <a:endParaRPr lang="zh-TW" altLang="en-US"/>
        </a:p>
      </dgm:t>
    </dgm:pt>
    <dgm:pt modelId="{496F4AD8-6E6C-4540-8465-BCCDC416EB3D}" type="sibTrans" cxnId="{28DE9CC8-BD33-4732-BAB1-D3C36833FE0A}">
      <dgm:prSet/>
      <dgm:spPr/>
      <dgm:t>
        <a:bodyPr/>
        <a:lstStyle/>
        <a:p>
          <a:endParaRPr lang="zh-TW" altLang="en-US"/>
        </a:p>
      </dgm:t>
    </dgm:pt>
    <dgm:pt modelId="{A112783F-F1AD-4D2D-BBED-64B7487D8D7A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輸入內容，點選提交　</a:t>
          </a:r>
          <a:endParaRPr lang="zh-TW" altLang="en-US" dirty="0"/>
        </a:p>
      </dgm:t>
    </dgm:pt>
    <dgm:pt modelId="{68A1C845-4DE3-4F5B-99FB-B4D78BDA6730}" type="parTrans" cxnId="{A7EBE13D-3765-4736-9994-4484034C8085}">
      <dgm:prSet/>
      <dgm:spPr/>
      <dgm:t>
        <a:bodyPr/>
        <a:lstStyle/>
        <a:p>
          <a:endParaRPr lang="zh-TW" altLang="en-US"/>
        </a:p>
      </dgm:t>
    </dgm:pt>
    <dgm:pt modelId="{99000DC7-D5A2-4212-97B9-37907CD117D9}" type="sibTrans" cxnId="{A7EBE13D-3765-4736-9994-4484034C8085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4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291A46-8852-482D-A6A3-59099C430AD3}" type="pres">
      <dgm:prSet presAssocID="{0BE73312-3124-4B6D-ADBC-34949B6EF2CD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26E1E6B6-1D66-4B49-9844-9049BF12738B}" type="pres">
      <dgm:prSet presAssocID="{0BE73312-3124-4B6D-ADBC-34949B6EF2CD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56CC64A7-2937-49BB-B4A0-F054D16521DE}" type="pres">
      <dgm:prSet presAssocID="{15D6B1A2-D5C9-48B7-8826-1D486FA2EAF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5456AA-7EAA-469A-890E-76F2F5B7C559}" type="pres">
      <dgm:prSet presAssocID="{496F4AD8-6E6C-4540-8465-BCCDC416EB3D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A7621257-BD2D-4F0D-96CC-7C3FB467C4A9}" type="pres">
      <dgm:prSet presAssocID="{496F4AD8-6E6C-4540-8465-BCCDC416EB3D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4D0949EC-296B-4B2D-B69B-3DEE2E265F6B}" type="pres">
      <dgm:prSet presAssocID="{A112783F-F1AD-4D2D-BBED-64B7487D8D7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A7EBE13D-3765-4736-9994-4484034C8085}" srcId="{9504239D-D03F-4C87-81E1-C5103D8E20E6}" destId="{A112783F-F1AD-4D2D-BBED-64B7487D8D7A}" srcOrd="3" destOrd="0" parTransId="{68A1C845-4DE3-4F5B-99FB-B4D78BDA6730}" sibTransId="{99000DC7-D5A2-4212-97B9-37907CD117D9}"/>
    <dgm:cxn modelId="{E0B5EEA2-B4D5-4B91-89EB-FDE0329B3214}" type="presOf" srcId="{A112783F-F1AD-4D2D-BBED-64B7487D8D7A}" destId="{4D0949EC-296B-4B2D-B69B-3DEE2E265F6B}" srcOrd="0" destOrd="0" presId="urn:microsoft.com/office/officeart/2005/8/layout/process2"/>
    <dgm:cxn modelId="{27FF5023-2967-4B2A-A835-EB90A603CD0E}" type="presOf" srcId="{9504239D-D03F-4C87-81E1-C5103D8E20E6}" destId="{F79FF4AB-AB47-4508-9C20-2412FC767FB9}" srcOrd="0" destOrd="0" presId="urn:microsoft.com/office/officeart/2005/8/layout/process2"/>
    <dgm:cxn modelId="{B12D8A04-25E1-41E4-987F-0DD7D96852EA}" type="presOf" srcId="{2535EE53-C727-4DD0-81D9-4CC79D323B78}" destId="{51710067-E3EC-4893-AA43-EA384F7D9ABC}" srcOrd="0" destOrd="0" presId="urn:microsoft.com/office/officeart/2005/8/layout/process2"/>
    <dgm:cxn modelId="{8C44D910-B25D-4B73-B53C-A7AAF974A9D8}" type="presOf" srcId="{0BE73312-3124-4B6D-ADBC-34949B6EF2CD}" destId="{26E1E6B6-1D66-4B49-9844-9049BF12738B}" srcOrd="1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CB7E4FBE-59A1-4377-AC5F-D4CD4AC60E6D}" type="presOf" srcId="{1E2A2E6B-8BDC-4572-89C8-F3DE8489055C}" destId="{8716BD76-B2B3-4751-BD77-817C4EA9AC85}" srcOrd="0" destOrd="0" presId="urn:microsoft.com/office/officeart/2005/8/layout/process2"/>
    <dgm:cxn modelId="{22BACE99-2133-4403-A66C-5E1643FCC23C}" type="presOf" srcId="{33E2BAA7-EC85-430A-93AB-1B4E70095517}" destId="{699244F3-AD4C-448C-B11B-8A4B2C8DEEB3}" srcOrd="0" destOrd="0" presId="urn:microsoft.com/office/officeart/2005/8/layout/process2"/>
    <dgm:cxn modelId="{AFBB4924-7FCA-4530-A3DC-4743D7E46360}" type="presOf" srcId="{496F4AD8-6E6C-4540-8465-BCCDC416EB3D}" destId="{A7621257-BD2D-4F0D-96CC-7C3FB467C4A9}" srcOrd="1" destOrd="0" presId="urn:microsoft.com/office/officeart/2005/8/layout/process2"/>
    <dgm:cxn modelId="{FB6F0EF6-5B56-4C43-9034-02B85FBEBE64}" type="presOf" srcId="{15D6B1A2-D5C9-48B7-8826-1D486FA2EAF3}" destId="{56CC64A7-2937-49BB-B4A0-F054D16521DE}" srcOrd="0" destOrd="0" presId="urn:microsoft.com/office/officeart/2005/8/layout/process2"/>
    <dgm:cxn modelId="{05DB5A22-2284-44CE-8EC2-AEA9B985AA5B}" type="presOf" srcId="{2535EE53-C727-4DD0-81D9-4CC79D323B78}" destId="{DF4D5601-4232-474F-A953-BEA90862EC75}" srcOrd="1" destOrd="0" presId="urn:microsoft.com/office/officeart/2005/8/layout/process2"/>
    <dgm:cxn modelId="{68999848-655D-4C80-92D7-FDDCCF9FC517}" type="presOf" srcId="{496F4AD8-6E6C-4540-8465-BCCDC416EB3D}" destId="{A35456AA-7EAA-469A-890E-76F2F5B7C559}" srcOrd="0" destOrd="0" presId="urn:microsoft.com/office/officeart/2005/8/layout/process2"/>
    <dgm:cxn modelId="{BC65D760-E4C5-4FEE-BB17-CF7F409FC107}" type="presOf" srcId="{0BE73312-3124-4B6D-ADBC-34949B6EF2CD}" destId="{1E291A46-8852-482D-A6A3-59099C430AD3}" srcOrd="0" destOrd="0" presId="urn:microsoft.com/office/officeart/2005/8/layout/process2"/>
    <dgm:cxn modelId="{28DE9CC8-BD33-4732-BAB1-D3C36833FE0A}" srcId="{9504239D-D03F-4C87-81E1-C5103D8E20E6}" destId="{15D6B1A2-D5C9-48B7-8826-1D486FA2EAF3}" srcOrd="2" destOrd="0" parTransId="{13CF7A74-8268-4B11-B4CE-D80888D7DC47}" sibTransId="{496F4AD8-6E6C-4540-8465-BCCDC416EB3D}"/>
    <dgm:cxn modelId="{51EF6B93-1CE5-4F4D-B2A1-BEC71304E49E}" type="presParOf" srcId="{F79FF4AB-AB47-4508-9C20-2412FC767FB9}" destId="{8716BD76-B2B3-4751-BD77-817C4EA9AC85}" srcOrd="0" destOrd="0" presId="urn:microsoft.com/office/officeart/2005/8/layout/process2"/>
    <dgm:cxn modelId="{B9CF6824-210C-4EC9-838F-B5DF1F842D64}" type="presParOf" srcId="{F79FF4AB-AB47-4508-9C20-2412FC767FB9}" destId="{51710067-E3EC-4893-AA43-EA384F7D9ABC}" srcOrd="1" destOrd="0" presId="urn:microsoft.com/office/officeart/2005/8/layout/process2"/>
    <dgm:cxn modelId="{31F2213D-1137-4107-9230-2A0ACE986F1B}" type="presParOf" srcId="{51710067-E3EC-4893-AA43-EA384F7D9ABC}" destId="{DF4D5601-4232-474F-A953-BEA90862EC75}" srcOrd="0" destOrd="0" presId="urn:microsoft.com/office/officeart/2005/8/layout/process2"/>
    <dgm:cxn modelId="{6173EEE2-28E3-4B89-9293-CB28D36BE589}" type="presParOf" srcId="{F79FF4AB-AB47-4508-9C20-2412FC767FB9}" destId="{699244F3-AD4C-448C-B11B-8A4B2C8DEEB3}" srcOrd="2" destOrd="0" presId="urn:microsoft.com/office/officeart/2005/8/layout/process2"/>
    <dgm:cxn modelId="{655BFD78-6ECB-4708-9846-D01390A2B541}" type="presParOf" srcId="{F79FF4AB-AB47-4508-9C20-2412FC767FB9}" destId="{1E291A46-8852-482D-A6A3-59099C430AD3}" srcOrd="3" destOrd="0" presId="urn:microsoft.com/office/officeart/2005/8/layout/process2"/>
    <dgm:cxn modelId="{E15FC76C-9217-4D5E-8068-2CAABDCF4715}" type="presParOf" srcId="{1E291A46-8852-482D-A6A3-59099C430AD3}" destId="{26E1E6B6-1D66-4B49-9844-9049BF12738B}" srcOrd="0" destOrd="0" presId="urn:microsoft.com/office/officeart/2005/8/layout/process2"/>
    <dgm:cxn modelId="{9469D6E0-3885-40C1-B582-A5F659C93356}" type="presParOf" srcId="{F79FF4AB-AB47-4508-9C20-2412FC767FB9}" destId="{56CC64A7-2937-49BB-B4A0-F054D16521DE}" srcOrd="4" destOrd="0" presId="urn:microsoft.com/office/officeart/2005/8/layout/process2"/>
    <dgm:cxn modelId="{0F24D3A4-A9A0-46FF-9076-B0807F5342C9}" type="presParOf" srcId="{F79FF4AB-AB47-4508-9C20-2412FC767FB9}" destId="{A35456AA-7EAA-469A-890E-76F2F5B7C559}" srcOrd="5" destOrd="0" presId="urn:microsoft.com/office/officeart/2005/8/layout/process2"/>
    <dgm:cxn modelId="{8944B187-37DB-486D-B1E9-5749CF426FA8}" type="presParOf" srcId="{A35456AA-7EAA-469A-890E-76F2F5B7C559}" destId="{A7621257-BD2D-4F0D-96CC-7C3FB467C4A9}" srcOrd="0" destOrd="0" presId="urn:microsoft.com/office/officeart/2005/8/layout/process2"/>
    <dgm:cxn modelId="{9B05297B-B275-4145-AF66-FA0501659B0E}" type="presParOf" srcId="{F79FF4AB-AB47-4508-9C20-2412FC767FB9}" destId="{4D0949EC-296B-4B2D-B69B-3DEE2E265F6B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bg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會員註冊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會員登入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0FF95C64-47F9-4B3C-B1BC-DE170776110E}" type="presOf" srcId="{4DDDE552-55F9-4B95-8D52-855586053D3F}" destId="{08B82D9E-8891-41E9-9D33-0D56EE828BE0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05ABDD44-BCEA-4520-824A-85170B5AB528}" type="presOf" srcId="{79FE7BC9-31E8-462C-B6AA-952CCFF278AF}" destId="{21772D1C-A7D4-40C5-BA6C-699657108043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126149A0-90B1-4A15-972B-8D7A1D81AE6A}" type="presOf" srcId="{03C2112B-73F3-4D73-B42A-6D94320E979A}" destId="{90C9BFA0-690A-4D10-AF26-1DFAB2CF56CD}" srcOrd="0" destOrd="0" presId="urn:microsoft.com/office/officeart/2005/8/layout/chevron1"/>
    <dgm:cxn modelId="{40A18724-E13F-4D4E-9D6F-F095EA933D79}" type="presParOf" srcId="{21772D1C-A7D4-40C5-BA6C-699657108043}" destId="{90C9BFA0-690A-4D10-AF26-1DFAB2CF56CD}" srcOrd="0" destOrd="0" presId="urn:microsoft.com/office/officeart/2005/8/layout/chevron1"/>
    <dgm:cxn modelId="{E9565E41-9746-4B44-BB17-55929E91DA9C}" type="presParOf" srcId="{21772D1C-A7D4-40C5-BA6C-699657108043}" destId="{5F04D11A-BBAB-417F-B32B-BDAF201D13FD}" srcOrd="1" destOrd="0" presId="urn:microsoft.com/office/officeart/2005/8/layout/chevron1"/>
    <dgm:cxn modelId="{22658247-C6BB-45A0-BE42-744A448C97CA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5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驗證信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連結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進入會員登入頁面　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15D6B1A2-D5C9-48B7-8826-1D486FA2EAF3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輸入帳號密碼　</a:t>
          </a:r>
          <a:endParaRPr lang="zh-TW" altLang="en-US" dirty="0"/>
        </a:p>
      </dgm:t>
    </dgm:pt>
    <dgm:pt modelId="{13CF7A74-8268-4B11-B4CE-D80888D7DC47}" type="parTrans" cxnId="{28DE9CC8-BD33-4732-BAB1-D3C36833FE0A}">
      <dgm:prSet/>
      <dgm:spPr/>
      <dgm:t>
        <a:bodyPr/>
        <a:lstStyle/>
        <a:p>
          <a:endParaRPr lang="zh-TW" altLang="en-US"/>
        </a:p>
      </dgm:t>
    </dgm:pt>
    <dgm:pt modelId="{496F4AD8-6E6C-4540-8465-BCCDC416EB3D}" type="sibTrans" cxnId="{28DE9CC8-BD33-4732-BAB1-D3C36833FE0A}">
      <dgm:prSet/>
      <dgm:spPr/>
      <dgm:t>
        <a:bodyPr/>
        <a:lstStyle/>
        <a:p>
          <a:endParaRPr lang="zh-TW" altLang="en-US"/>
        </a:p>
      </dgm:t>
    </dgm:pt>
    <dgm:pt modelId="{3274957E-F5E0-4543-9596-03F2200511D0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點選“</a:t>
          </a:r>
          <a:r>
            <a: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Sign in</a:t>
          </a:r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”登入　</a:t>
          </a:r>
          <a:endParaRPr lang="zh-TW" altLang="en-US" dirty="0"/>
        </a:p>
      </dgm:t>
    </dgm:pt>
    <dgm:pt modelId="{05CF5A1E-BB9C-4C51-863E-CCF555547F1B}" type="parTrans" cxnId="{B02AF158-5944-4AC8-A211-64BD9F5F10B0}">
      <dgm:prSet/>
      <dgm:spPr/>
      <dgm:t>
        <a:bodyPr/>
        <a:lstStyle/>
        <a:p>
          <a:endParaRPr lang="zh-TW" altLang="en-US"/>
        </a:p>
      </dgm:t>
    </dgm:pt>
    <dgm:pt modelId="{0B12FA1A-BE2E-4657-BF1A-CA5072CBA3DC}" type="sibTrans" cxnId="{B02AF158-5944-4AC8-A211-64BD9F5F10B0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4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291A46-8852-482D-A6A3-59099C430AD3}" type="pres">
      <dgm:prSet presAssocID="{0BE73312-3124-4B6D-ADBC-34949B6EF2CD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26E1E6B6-1D66-4B49-9844-9049BF12738B}" type="pres">
      <dgm:prSet presAssocID="{0BE73312-3124-4B6D-ADBC-34949B6EF2CD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56CC64A7-2937-49BB-B4A0-F054D16521DE}" type="pres">
      <dgm:prSet presAssocID="{15D6B1A2-D5C9-48B7-8826-1D486FA2EAF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5456AA-7EAA-469A-890E-76F2F5B7C559}" type="pres">
      <dgm:prSet presAssocID="{496F4AD8-6E6C-4540-8465-BCCDC416EB3D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A7621257-BD2D-4F0D-96CC-7C3FB467C4A9}" type="pres">
      <dgm:prSet presAssocID="{496F4AD8-6E6C-4540-8465-BCCDC416EB3D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AFE3A259-4868-437E-A382-6D24D808E1A2}" type="pres">
      <dgm:prSet presAssocID="{3274957E-F5E0-4543-9596-03F2200511D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02AF158-5944-4AC8-A211-64BD9F5F10B0}" srcId="{9504239D-D03F-4C87-81E1-C5103D8E20E6}" destId="{3274957E-F5E0-4543-9596-03F2200511D0}" srcOrd="3" destOrd="0" parTransId="{05CF5A1E-BB9C-4C51-863E-CCF555547F1B}" sibTransId="{0B12FA1A-BE2E-4657-BF1A-CA5072CBA3DC}"/>
    <dgm:cxn modelId="{F6F8DD2A-064D-43C2-8A42-1B465D140940}" type="presOf" srcId="{1E2A2E6B-8BDC-4572-89C8-F3DE8489055C}" destId="{8716BD76-B2B3-4751-BD77-817C4EA9AC85}" srcOrd="0" destOrd="0" presId="urn:microsoft.com/office/officeart/2005/8/layout/process2"/>
    <dgm:cxn modelId="{1901AF79-49C2-457D-B5DA-A89ADF3E8457}" type="presOf" srcId="{9504239D-D03F-4C87-81E1-C5103D8E20E6}" destId="{F79FF4AB-AB47-4508-9C20-2412FC767FB9}" srcOrd="0" destOrd="0" presId="urn:microsoft.com/office/officeart/2005/8/layout/process2"/>
    <dgm:cxn modelId="{2F9E7545-7B18-4692-A728-EE8418CE3B57}" type="presOf" srcId="{2535EE53-C727-4DD0-81D9-4CC79D323B78}" destId="{51710067-E3EC-4893-AA43-EA384F7D9ABC}" srcOrd="0" destOrd="0" presId="urn:microsoft.com/office/officeart/2005/8/layout/process2"/>
    <dgm:cxn modelId="{8F496B53-8BDD-49AB-A7DE-F5B94A2CFB7B}" type="presOf" srcId="{15D6B1A2-D5C9-48B7-8826-1D486FA2EAF3}" destId="{56CC64A7-2937-49BB-B4A0-F054D16521DE}" srcOrd="0" destOrd="0" presId="urn:microsoft.com/office/officeart/2005/8/layout/process2"/>
    <dgm:cxn modelId="{8281C46A-FAFF-488C-9E7C-707825E3CA01}" type="presOf" srcId="{0BE73312-3124-4B6D-ADBC-34949B6EF2CD}" destId="{26E1E6B6-1D66-4B49-9844-9049BF12738B}" srcOrd="1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7BE7BC4B-9D6E-419D-B9A3-BF0503E88175}" type="presOf" srcId="{496F4AD8-6E6C-4540-8465-BCCDC416EB3D}" destId="{A7621257-BD2D-4F0D-96CC-7C3FB467C4A9}" srcOrd="1" destOrd="0" presId="urn:microsoft.com/office/officeart/2005/8/layout/process2"/>
    <dgm:cxn modelId="{28DE9CC8-BD33-4732-BAB1-D3C36833FE0A}" srcId="{9504239D-D03F-4C87-81E1-C5103D8E20E6}" destId="{15D6B1A2-D5C9-48B7-8826-1D486FA2EAF3}" srcOrd="2" destOrd="0" parTransId="{13CF7A74-8268-4B11-B4CE-D80888D7DC47}" sibTransId="{496F4AD8-6E6C-4540-8465-BCCDC416EB3D}"/>
    <dgm:cxn modelId="{282C60EC-44F5-41BB-8A81-762AFB8C8837}" type="presOf" srcId="{496F4AD8-6E6C-4540-8465-BCCDC416EB3D}" destId="{A35456AA-7EAA-469A-890E-76F2F5B7C559}" srcOrd="0" destOrd="0" presId="urn:microsoft.com/office/officeart/2005/8/layout/process2"/>
    <dgm:cxn modelId="{520AE982-C068-4FEA-8DDF-9C3EED78E178}" type="presOf" srcId="{3274957E-F5E0-4543-9596-03F2200511D0}" destId="{AFE3A259-4868-437E-A382-6D24D808E1A2}" srcOrd="0" destOrd="0" presId="urn:microsoft.com/office/officeart/2005/8/layout/process2"/>
    <dgm:cxn modelId="{9ABCA271-E5A8-406F-A9DE-31E208FA1A6F}" type="presOf" srcId="{0BE73312-3124-4B6D-ADBC-34949B6EF2CD}" destId="{1E291A46-8852-482D-A6A3-59099C430AD3}" srcOrd="0" destOrd="0" presId="urn:microsoft.com/office/officeart/2005/8/layout/process2"/>
    <dgm:cxn modelId="{BF454D46-2D72-45D9-AFE8-58DB6A2AAEF1}" type="presOf" srcId="{33E2BAA7-EC85-430A-93AB-1B4E70095517}" destId="{699244F3-AD4C-448C-B11B-8A4B2C8DEEB3}" srcOrd="0" destOrd="0" presId="urn:microsoft.com/office/officeart/2005/8/layout/process2"/>
    <dgm:cxn modelId="{F5590CFB-2D80-4A34-AAD6-AC4DBEE90739}" type="presOf" srcId="{2535EE53-C727-4DD0-81D9-4CC79D323B78}" destId="{DF4D5601-4232-474F-A953-BEA90862EC75}" srcOrd="1" destOrd="0" presId="urn:microsoft.com/office/officeart/2005/8/layout/process2"/>
    <dgm:cxn modelId="{2F025315-F67A-4976-AAA8-E351EED70342}" type="presParOf" srcId="{F79FF4AB-AB47-4508-9C20-2412FC767FB9}" destId="{8716BD76-B2B3-4751-BD77-817C4EA9AC85}" srcOrd="0" destOrd="0" presId="urn:microsoft.com/office/officeart/2005/8/layout/process2"/>
    <dgm:cxn modelId="{6E4FDB5C-135C-46C2-8F4B-7D5CD8CCA74B}" type="presParOf" srcId="{F79FF4AB-AB47-4508-9C20-2412FC767FB9}" destId="{51710067-E3EC-4893-AA43-EA384F7D9ABC}" srcOrd="1" destOrd="0" presId="urn:microsoft.com/office/officeart/2005/8/layout/process2"/>
    <dgm:cxn modelId="{FD473F22-6E13-47F5-BD09-249512991594}" type="presParOf" srcId="{51710067-E3EC-4893-AA43-EA384F7D9ABC}" destId="{DF4D5601-4232-474F-A953-BEA90862EC75}" srcOrd="0" destOrd="0" presId="urn:microsoft.com/office/officeart/2005/8/layout/process2"/>
    <dgm:cxn modelId="{2E30FBCC-F655-44F1-B074-D7A569663CA4}" type="presParOf" srcId="{F79FF4AB-AB47-4508-9C20-2412FC767FB9}" destId="{699244F3-AD4C-448C-B11B-8A4B2C8DEEB3}" srcOrd="2" destOrd="0" presId="urn:microsoft.com/office/officeart/2005/8/layout/process2"/>
    <dgm:cxn modelId="{4D5D7A0A-7E7B-4BA1-ADBE-B583E7A7BB54}" type="presParOf" srcId="{F79FF4AB-AB47-4508-9C20-2412FC767FB9}" destId="{1E291A46-8852-482D-A6A3-59099C430AD3}" srcOrd="3" destOrd="0" presId="urn:microsoft.com/office/officeart/2005/8/layout/process2"/>
    <dgm:cxn modelId="{24CA893D-132E-454D-A0AA-EE4B85BDEA24}" type="presParOf" srcId="{1E291A46-8852-482D-A6A3-59099C430AD3}" destId="{26E1E6B6-1D66-4B49-9844-9049BF12738B}" srcOrd="0" destOrd="0" presId="urn:microsoft.com/office/officeart/2005/8/layout/process2"/>
    <dgm:cxn modelId="{C5F986EC-ADB1-47F4-956F-4249027FF3B2}" type="presParOf" srcId="{F79FF4AB-AB47-4508-9C20-2412FC767FB9}" destId="{56CC64A7-2937-49BB-B4A0-F054D16521DE}" srcOrd="4" destOrd="0" presId="urn:microsoft.com/office/officeart/2005/8/layout/process2"/>
    <dgm:cxn modelId="{5A1CD80D-1869-46AF-BAA6-F119254045E3}" type="presParOf" srcId="{F79FF4AB-AB47-4508-9C20-2412FC767FB9}" destId="{A35456AA-7EAA-469A-890E-76F2F5B7C559}" srcOrd="5" destOrd="0" presId="urn:microsoft.com/office/officeart/2005/8/layout/process2"/>
    <dgm:cxn modelId="{57019E6B-09C6-45EF-8BC1-6432DD010480}" type="presParOf" srcId="{A35456AA-7EAA-469A-890E-76F2F5B7C559}" destId="{A7621257-BD2D-4F0D-96CC-7C3FB467C4A9}" srcOrd="0" destOrd="0" presId="urn:microsoft.com/office/officeart/2005/8/layout/process2"/>
    <dgm:cxn modelId="{C2EA7E53-A47D-4FAB-9042-5B4CB6E1CEF4}" type="presParOf" srcId="{F79FF4AB-AB47-4508-9C20-2412FC767FB9}" destId="{AFE3A259-4868-437E-A382-6D24D808E1A2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6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瀏覽首頁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客服鈴鐺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116A3BB-F5F4-4C18-8C6D-B5D8E47E3D85}" type="presOf" srcId="{03C2112B-73F3-4D73-B42A-6D94320E979A}" destId="{90C9BFA0-690A-4D10-AF26-1DFAB2CF56CD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AD445C85-E535-471E-921C-A4201D14A14B}" type="presOf" srcId="{79FE7BC9-31E8-462C-B6AA-952CCFF278AF}" destId="{21772D1C-A7D4-40C5-BA6C-699657108043}" srcOrd="0" destOrd="0" presId="urn:microsoft.com/office/officeart/2005/8/layout/chevron1"/>
    <dgm:cxn modelId="{015F8DE6-2087-4BB5-ABF1-B8BFA9576CFC}" type="presOf" srcId="{4DDDE552-55F9-4B95-8D52-855586053D3F}" destId="{08B82D9E-8891-41E9-9D33-0D56EE828BE0}" srcOrd="0" destOrd="0" presId="urn:microsoft.com/office/officeart/2005/8/layout/chevron1"/>
    <dgm:cxn modelId="{265748B0-0EF1-400E-975C-5E2931E26ECD}" type="presParOf" srcId="{21772D1C-A7D4-40C5-BA6C-699657108043}" destId="{90C9BFA0-690A-4D10-AF26-1DFAB2CF56CD}" srcOrd="0" destOrd="0" presId="urn:microsoft.com/office/officeart/2005/8/layout/chevron1"/>
    <dgm:cxn modelId="{47CCB62A-583B-44F1-A396-BA344AF2C1A8}" type="presParOf" srcId="{21772D1C-A7D4-40C5-BA6C-699657108043}" destId="{5F04D11A-BBAB-417F-B32B-BDAF201D13FD}" srcOrd="1" destOrd="0" presId="urn:microsoft.com/office/officeart/2005/8/layout/chevron1"/>
    <dgm:cxn modelId="{C37F295F-1393-4E2E-9F0E-331FF51D1D07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7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登入後，跳轉首頁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點選客服小鈴鐺　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15D6B1A2-D5C9-48B7-8826-1D486FA2EAF3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進入客服小視窗　</a:t>
          </a:r>
          <a:endParaRPr lang="zh-TW" altLang="en-US" dirty="0"/>
        </a:p>
      </dgm:t>
    </dgm:pt>
    <dgm:pt modelId="{13CF7A74-8268-4B11-B4CE-D80888D7DC47}" type="parTrans" cxnId="{28DE9CC8-BD33-4732-BAB1-D3C36833FE0A}">
      <dgm:prSet/>
      <dgm:spPr/>
      <dgm:t>
        <a:bodyPr/>
        <a:lstStyle/>
        <a:p>
          <a:endParaRPr lang="zh-TW" altLang="en-US"/>
        </a:p>
      </dgm:t>
    </dgm:pt>
    <dgm:pt modelId="{496F4AD8-6E6C-4540-8465-BCCDC416EB3D}" type="sibTrans" cxnId="{28DE9CC8-BD33-4732-BAB1-D3C36833FE0A}">
      <dgm:prSet/>
      <dgm:spPr/>
      <dgm:t>
        <a:bodyPr/>
        <a:lstStyle/>
        <a:p>
          <a:endParaRPr lang="zh-TW" altLang="en-US"/>
        </a:p>
      </dgm:t>
    </dgm:pt>
    <dgm:pt modelId="{3274957E-F5E0-4543-9596-03F2200511D0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點選對話框，進行跳轉　</a:t>
          </a:r>
          <a:endParaRPr lang="zh-TW" altLang="en-US" dirty="0"/>
        </a:p>
      </dgm:t>
    </dgm:pt>
    <dgm:pt modelId="{05CF5A1E-BB9C-4C51-863E-CCF555547F1B}" type="parTrans" cxnId="{B02AF158-5944-4AC8-A211-64BD9F5F10B0}">
      <dgm:prSet/>
      <dgm:spPr/>
      <dgm:t>
        <a:bodyPr/>
        <a:lstStyle/>
        <a:p>
          <a:endParaRPr lang="zh-TW" altLang="en-US"/>
        </a:p>
      </dgm:t>
    </dgm:pt>
    <dgm:pt modelId="{0B12FA1A-BE2E-4657-BF1A-CA5072CBA3DC}" type="sibTrans" cxnId="{B02AF158-5944-4AC8-A211-64BD9F5F10B0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8716BD76-B2B3-4751-BD77-817C4EA9AC85}" type="pres">
      <dgm:prSet presAssocID="{1E2A2E6B-8BDC-4572-89C8-F3DE8489055C}" presName="node" presStyleLbl="node1" presStyleIdx="0" presStyleCnt="4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E291A46-8852-482D-A6A3-59099C430AD3}" type="pres">
      <dgm:prSet presAssocID="{0BE73312-3124-4B6D-ADBC-34949B6EF2CD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26E1E6B6-1D66-4B49-9844-9049BF12738B}" type="pres">
      <dgm:prSet presAssocID="{0BE73312-3124-4B6D-ADBC-34949B6EF2CD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56CC64A7-2937-49BB-B4A0-F054D16521DE}" type="pres">
      <dgm:prSet presAssocID="{15D6B1A2-D5C9-48B7-8826-1D486FA2EAF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5456AA-7EAA-469A-890E-76F2F5B7C559}" type="pres">
      <dgm:prSet presAssocID="{496F4AD8-6E6C-4540-8465-BCCDC416EB3D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A7621257-BD2D-4F0D-96CC-7C3FB467C4A9}" type="pres">
      <dgm:prSet presAssocID="{496F4AD8-6E6C-4540-8465-BCCDC416EB3D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AFE3A259-4868-437E-A382-6D24D808E1A2}" type="pres">
      <dgm:prSet presAssocID="{3274957E-F5E0-4543-9596-03F2200511D0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02AF158-5944-4AC8-A211-64BD9F5F10B0}" srcId="{9504239D-D03F-4C87-81E1-C5103D8E20E6}" destId="{3274957E-F5E0-4543-9596-03F2200511D0}" srcOrd="3" destOrd="0" parTransId="{05CF5A1E-BB9C-4C51-863E-CCF555547F1B}" sibTransId="{0B12FA1A-BE2E-4657-BF1A-CA5072CBA3DC}"/>
    <dgm:cxn modelId="{40AA21F5-C5F1-49E9-ABEE-8805B2AF00FD}" type="presOf" srcId="{0BE73312-3124-4B6D-ADBC-34949B6EF2CD}" destId="{26E1E6B6-1D66-4B49-9844-9049BF12738B}" srcOrd="1" destOrd="0" presId="urn:microsoft.com/office/officeart/2005/8/layout/process2"/>
    <dgm:cxn modelId="{4A7E2C90-D64E-427A-977A-CF436E2CBDED}" type="presOf" srcId="{33E2BAA7-EC85-430A-93AB-1B4E70095517}" destId="{699244F3-AD4C-448C-B11B-8A4B2C8DEEB3}" srcOrd="0" destOrd="0" presId="urn:microsoft.com/office/officeart/2005/8/layout/process2"/>
    <dgm:cxn modelId="{A5147CFD-253C-4F75-93C7-E866020BE03B}" srcId="{9504239D-D03F-4C87-81E1-C5103D8E20E6}" destId="{33E2BAA7-EC85-430A-93AB-1B4E70095517}" srcOrd="1" destOrd="0" parTransId="{A6CF104E-AA0B-4F0C-B60B-8BD1785E10AF}" sibTransId="{0BE73312-3124-4B6D-ADBC-34949B6EF2CD}"/>
    <dgm:cxn modelId="{50B1C802-AB7D-4B76-B586-D6E699121E8E}" type="presOf" srcId="{9504239D-D03F-4C87-81E1-C5103D8E20E6}" destId="{F79FF4AB-AB47-4508-9C20-2412FC767FB9}" srcOrd="0" destOrd="0" presId="urn:microsoft.com/office/officeart/2005/8/layout/process2"/>
    <dgm:cxn modelId="{43120716-EA2C-493E-BF97-C4289E14D986}" type="presOf" srcId="{496F4AD8-6E6C-4540-8465-BCCDC416EB3D}" destId="{A7621257-BD2D-4F0D-96CC-7C3FB467C4A9}" srcOrd="1" destOrd="0" presId="urn:microsoft.com/office/officeart/2005/8/layout/process2"/>
    <dgm:cxn modelId="{7BD4F657-DA1F-4DD0-8F71-4B601C2BEFA6}" type="presOf" srcId="{2535EE53-C727-4DD0-81D9-4CC79D323B78}" destId="{DF4D5601-4232-474F-A953-BEA90862EC75}" srcOrd="1" destOrd="0" presId="urn:microsoft.com/office/officeart/2005/8/layout/process2"/>
    <dgm:cxn modelId="{0BED97EC-82F5-48DC-A4AC-E7CC1CAD3ABD}" srcId="{9504239D-D03F-4C87-81E1-C5103D8E20E6}" destId="{1E2A2E6B-8BDC-4572-89C8-F3DE8489055C}" srcOrd="0" destOrd="0" parTransId="{72DC7952-7399-4F0E-A681-1E7B550F8A52}" sibTransId="{2535EE53-C727-4DD0-81D9-4CC79D323B78}"/>
    <dgm:cxn modelId="{AEA6CAFA-6AED-4684-9225-4CE38025D33E}" type="presOf" srcId="{1E2A2E6B-8BDC-4572-89C8-F3DE8489055C}" destId="{8716BD76-B2B3-4751-BD77-817C4EA9AC85}" srcOrd="0" destOrd="0" presId="urn:microsoft.com/office/officeart/2005/8/layout/process2"/>
    <dgm:cxn modelId="{341BFC3C-2643-4F6A-ACE3-8F1AA521EAA9}" type="presOf" srcId="{15D6B1A2-D5C9-48B7-8826-1D486FA2EAF3}" destId="{56CC64A7-2937-49BB-B4A0-F054D16521DE}" srcOrd="0" destOrd="0" presId="urn:microsoft.com/office/officeart/2005/8/layout/process2"/>
    <dgm:cxn modelId="{28DE9CC8-BD33-4732-BAB1-D3C36833FE0A}" srcId="{9504239D-D03F-4C87-81E1-C5103D8E20E6}" destId="{15D6B1A2-D5C9-48B7-8826-1D486FA2EAF3}" srcOrd="2" destOrd="0" parTransId="{13CF7A74-8268-4B11-B4CE-D80888D7DC47}" sibTransId="{496F4AD8-6E6C-4540-8465-BCCDC416EB3D}"/>
    <dgm:cxn modelId="{B2F938B4-C1A6-4770-A4E3-A40F98A05CB9}" type="presOf" srcId="{2535EE53-C727-4DD0-81D9-4CC79D323B78}" destId="{51710067-E3EC-4893-AA43-EA384F7D9ABC}" srcOrd="0" destOrd="0" presId="urn:microsoft.com/office/officeart/2005/8/layout/process2"/>
    <dgm:cxn modelId="{18BEAE6D-6892-465C-AF45-25CBC93B4EF4}" type="presOf" srcId="{0BE73312-3124-4B6D-ADBC-34949B6EF2CD}" destId="{1E291A46-8852-482D-A6A3-59099C430AD3}" srcOrd="0" destOrd="0" presId="urn:microsoft.com/office/officeart/2005/8/layout/process2"/>
    <dgm:cxn modelId="{B6A3B654-BD15-4EB9-B22A-74454AA841EC}" type="presOf" srcId="{3274957E-F5E0-4543-9596-03F2200511D0}" destId="{AFE3A259-4868-437E-A382-6D24D808E1A2}" srcOrd="0" destOrd="0" presId="urn:microsoft.com/office/officeart/2005/8/layout/process2"/>
    <dgm:cxn modelId="{F179C3F0-4FCB-416E-94E1-3BE2C75786BA}" type="presOf" srcId="{496F4AD8-6E6C-4540-8465-BCCDC416EB3D}" destId="{A35456AA-7EAA-469A-890E-76F2F5B7C559}" srcOrd="0" destOrd="0" presId="urn:microsoft.com/office/officeart/2005/8/layout/process2"/>
    <dgm:cxn modelId="{7C50B75E-C803-4BB9-9B6E-CC301D8C0281}" type="presParOf" srcId="{F79FF4AB-AB47-4508-9C20-2412FC767FB9}" destId="{8716BD76-B2B3-4751-BD77-817C4EA9AC85}" srcOrd="0" destOrd="0" presId="urn:microsoft.com/office/officeart/2005/8/layout/process2"/>
    <dgm:cxn modelId="{CAF48EA1-4662-4665-A284-85BF84EC52BF}" type="presParOf" srcId="{F79FF4AB-AB47-4508-9C20-2412FC767FB9}" destId="{51710067-E3EC-4893-AA43-EA384F7D9ABC}" srcOrd="1" destOrd="0" presId="urn:microsoft.com/office/officeart/2005/8/layout/process2"/>
    <dgm:cxn modelId="{1E287137-5A2F-4F45-9644-ABCA1DBF4FAA}" type="presParOf" srcId="{51710067-E3EC-4893-AA43-EA384F7D9ABC}" destId="{DF4D5601-4232-474F-A953-BEA90862EC75}" srcOrd="0" destOrd="0" presId="urn:microsoft.com/office/officeart/2005/8/layout/process2"/>
    <dgm:cxn modelId="{B5FBC0EE-5CFD-451C-A4DB-22AC76F2B247}" type="presParOf" srcId="{F79FF4AB-AB47-4508-9C20-2412FC767FB9}" destId="{699244F3-AD4C-448C-B11B-8A4B2C8DEEB3}" srcOrd="2" destOrd="0" presId="urn:microsoft.com/office/officeart/2005/8/layout/process2"/>
    <dgm:cxn modelId="{C2A200FA-56C0-4AF5-974A-23E34112D7F0}" type="presParOf" srcId="{F79FF4AB-AB47-4508-9C20-2412FC767FB9}" destId="{1E291A46-8852-482D-A6A3-59099C430AD3}" srcOrd="3" destOrd="0" presId="urn:microsoft.com/office/officeart/2005/8/layout/process2"/>
    <dgm:cxn modelId="{85A4934E-BE64-456F-95CA-A50148DDC870}" type="presParOf" srcId="{1E291A46-8852-482D-A6A3-59099C430AD3}" destId="{26E1E6B6-1D66-4B49-9844-9049BF12738B}" srcOrd="0" destOrd="0" presId="urn:microsoft.com/office/officeart/2005/8/layout/process2"/>
    <dgm:cxn modelId="{3E5D7630-4634-4E57-BB73-1F80C521A41D}" type="presParOf" srcId="{F79FF4AB-AB47-4508-9C20-2412FC767FB9}" destId="{56CC64A7-2937-49BB-B4A0-F054D16521DE}" srcOrd="4" destOrd="0" presId="urn:microsoft.com/office/officeart/2005/8/layout/process2"/>
    <dgm:cxn modelId="{4786F59A-05A6-4F48-BCC2-C37BDA1D97CF}" type="presParOf" srcId="{F79FF4AB-AB47-4508-9C20-2412FC767FB9}" destId="{A35456AA-7EAA-469A-890E-76F2F5B7C559}" srcOrd="5" destOrd="0" presId="urn:microsoft.com/office/officeart/2005/8/layout/process2"/>
    <dgm:cxn modelId="{B98F45F7-3B37-42CA-978C-7746EA22CC2C}" type="presParOf" srcId="{A35456AA-7EAA-469A-890E-76F2F5B7C559}" destId="{A7621257-BD2D-4F0D-96CC-7C3FB467C4A9}" srcOrd="0" destOrd="0" presId="urn:microsoft.com/office/officeart/2005/8/layout/process2"/>
    <dgm:cxn modelId="{114D580F-DC4C-46F1-9F6F-C89488811A8D}" type="presParOf" srcId="{F79FF4AB-AB47-4508-9C20-2412FC767FB9}" destId="{AFE3A259-4868-437E-A382-6D24D808E1A2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8.xml><?xml version="1.0" encoding="utf-8"?>
<dgm:dataModel xmlns:dgm="http://schemas.openxmlformats.org/drawingml/2006/diagram" xmlns:a="http://schemas.openxmlformats.org/drawingml/2006/main">
  <dgm:ptLst>
    <dgm:pt modelId="{79FE7BC9-31E8-462C-B6AA-952CCFF278AF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TW" altLang="en-US"/>
        </a:p>
      </dgm:t>
    </dgm:pt>
    <dgm:pt modelId="{03C2112B-73F3-4D73-B42A-6D94320E979A}">
      <dgm:prSet phldrT="[文字]" custT="1"/>
      <dgm:spPr>
        <a:solidFill>
          <a:schemeClr val="tx1"/>
        </a:solidFill>
      </dgm:spPr>
      <dgm:t>
        <a:bodyPr lIns="36000" tIns="36000"/>
        <a:lstStyle/>
        <a:p>
          <a:r>
            <a:rPr lang="zh-TW" altLang="en-US" sz="1600" b="1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瀏覽知識頁面</a:t>
          </a:r>
          <a:endParaRPr lang="zh-TW" altLang="en-US" sz="1600" b="1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743BFC36-EFEB-49F5-8AC9-9528846CF0CA}" type="par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2239BCEC-C8E0-4306-8AB2-46AD0D5F1D4D}" type="sibTrans" cxnId="{D2A9ABC6-D593-4187-8285-2C438E62C72F}">
      <dgm:prSet/>
      <dgm:spPr/>
      <dgm:t>
        <a:bodyPr/>
        <a:lstStyle/>
        <a:p>
          <a:endParaRPr lang="zh-TW" altLang="en-US"/>
        </a:p>
      </dgm:t>
    </dgm:pt>
    <dgm:pt modelId="{4DDDE552-55F9-4B95-8D52-855586053D3F}">
      <dgm:prSet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zh-TW" altLang="en-US" sz="1600" b="1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查看知識文章明細</a:t>
          </a:r>
          <a:endParaRPr lang="zh-TW" altLang="en-US" sz="1600" b="1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gm:t>
    </dgm:pt>
    <dgm:pt modelId="{3E342F04-99E1-44E5-99C5-51E744D42F01}" type="sib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86589F57-FF80-4326-AA8D-EE24A80538D1}" type="parTrans" cxnId="{376C565A-CB85-4775-BDDE-85AA1F2F5E8F}">
      <dgm:prSet/>
      <dgm:spPr/>
      <dgm:t>
        <a:bodyPr/>
        <a:lstStyle/>
        <a:p>
          <a:endParaRPr lang="zh-TW" altLang="en-US"/>
        </a:p>
      </dgm:t>
    </dgm:pt>
    <dgm:pt modelId="{21772D1C-A7D4-40C5-BA6C-699657108043}" type="pres">
      <dgm:prSet presAssocID="{79FE7BC9-31E8-462C-B6AA-952CCFF278A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90C9BFA0-690A-4D10-AF26-1DFAB2CF56CD}" type="pres">
      <dgm:prSet presAssocID="{03C2112B-73F3-4D73-B42A-6D94320E979A}" presName="parTxOnly" presStyleLbl="node1" presStyleIdx="0" presStyleCnt="2" custLinFactY="-100000" custLinFactNeighborY="-14126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F04D11A-BBAB-417F-B32B-BDAF201D13FD}" type="pres">
      <dgm:prSet presAssocID="{2239BCEC-C8E0-4306-8AB2-46AD0D5F1D4D}" presName="parTxOnlySpace" presStyleCnt="0"/>
      <dgm:spPr/>
      <dgm:t>
        <a:bodyPr/>
        <a:lstStyle/>
        <a:p>
          <a:endParaRPr lang="zh-TW" altLang="en-US"/>
        </a:p>
      </dgm:t>
    </dgm:pt>
    <dgm:pt modelId="{08B82D9E-8891-41E9-9D33-0D56EE828BE0}" type="pres">
      <dgm:prSet presAssocID="{4DDDE552-55F9-4B95-8D52-855586053D3F}" presName="parTxOnly" presStyleLbl="node1" presStyleIdx="1" presStyleCnt="2" custScaleX="108305" custLinFactNeighborX="-836" custLinFactNeighborY="-271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8D45B7D7-09C4-4CB0-AE41-61ABBD74CC55}" type="presOf" srcId="{79FE7BC9-31E8-462C-B6AA-952CCFF278AF}" destId="{21772D1C-A7D4-40C5-BA6C-699657108043}" srcOrd="0" destOrd="0" presId="urn:microsoft.com/office/officeart/2005/8/layout/chevron1"/>
    <dgm:cxn modelId="{D2A9ABC6-D593-4187-8285-2C438E62C72F}" srcId="{79FE7BC9-31E8-462C-B6AA-952CCFF278AF}" destId="{03C2112B-73F3-4D73-B42A-6D94320E979A}" srcOrd="0" destOrd="0" parTransId="{743BFC36-EFEB-49F5-8AC9-9528846CF0CA}" sibTransId="{2239BCEC-C8E0-4306-8AB2-46AD0D5F1D4D}"/>
    <dgm:cxn modelId="{64E37095-6987-4584-B9C1-88636766D8EF}" type="presOf" srcId="{03C2112B-73F3-4D73-B42A-6D94320E979A}" destId="{90C9BFA0-690A-4D10-AF26-1DFAB2CF56CD}" srcOrd="0" destOrd="0" presId="urn:microsoft.com/office/officeart/2005/8/layout/chevron1"/>
    <dgm:cxn modelId="{376C565A-CB85-4775-BDDE-85AA1F2F5E8F}" srcId="{79FE7BC9-31E8-462C-B6AA-952CCFF278AF}" destId="{4DDDE552-55F9-4B95-8D52-855586053D3F}" srcOrd="1" destOrd="0" parTransId="{86589F57-FF80-4326-AA8D-EE24A80538D1}" sibTransId="{3E342F04-99E1-44E5-99C5-51E744D42F01}"/>
    <dgm:cxn modelId="{D1AE345F-9695-4AFC-AFBB-DBFE69D755D0}" type="presOf" srcId="{4DDDE552-55F9-4B95-8D52-855586053D3F}" destId="{08B82D9E-8891-41E9-9D33-0D56EE828BE0}" srcOrd="0" destOrd="0" presId="urn:microsoft.com/office/officeart/2005/8/layout/chevron1"/>
    <dgm:cxn modelId="{B5DAC16F-6C37-4BA3-81A8-7740775FAE7E}" type="presParOf" srcId="{21772D1C-A7D4-40C5-BA6C-699657108043}" destId="{90C9BFA0-690A-4D10-AF26-1DFAB2CF56CD}" srcOrd="0" destOrd="0" presId="urn:microsoft.com/office/officeart/2005/8/layout/chevron1"/>
    <dgm:cxn modelId="{E8DE7199-DE36-42B7-9500-90228618D031}" type="presParOf" srcId="{21772D1C-A7D4-40C5-BA6C-699657108043}" destId="{5F04D11A-BBAB-417F-B32B-BDAF201D13FD}" srcOrd="1" destOrd="0" presId="urn:microsoft.com/office/officeart/2005/8/layout/chevron1"/>
    <dgm:cxn modelId="{2ECE20CE-F77C-4D19-A862-DAFDD331E4C4}" type="presParOf" srcId="{21772D1C-A7D4-40C5-BA6C-699657108043}" destId="{08B82D9E-8891-41E9-9D33-0D56EE828BE0}" srcOrd="2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9.xml><?xml version="1.0" encoding="utf-8"?>
<dgm:dataModel xmlns:dgm="http://schemas.openxmlformats.org/drawingml/2006/diagram" xmlns:a="http://schemas.openxmlformats.org/drawingml/2006/main">
  <dgm:ptLst>
    <dgm:pt modelId="{9504239D-D03F-4C87-81E1-C5103D8E20E6}" type="doc">
      <dgm:prSet loTypeId="urn:microsoft.com/office/officeart/2005/8/layout/process2" loCatId="process" qsTypeId="urn:microsoft.com/office/officeart/2005/8/quickstyle/simple1" qsCatId="simple" csTypeId="urn:microsoft.com/office/officeart/2005/8/colors/accent0_1" csCatId="mainScheme" phldr="1"/>
      <dgm:spPr/>
    </dgm:pt>
    <dgm:pt modelId="{1E2A2E6B-8BDC-4572-89C8-F3DE8489055C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瀏覽知識頁面　</a:t>
          </a:r>
          <a:endParaRPr lang="zh-TW" altLang="en-US" dirty="0"/>
        </a:p>
      </dgm:t>
    </dgm:pt>
    <dgm:pt modelId="{72DC7952-7399-4F0E-A681-1E7B550F8A52}" type="par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2535EE53-C727-4DD0-81D9-4CC79D323B78}" type="sibTrans" cxnId="{0BED97EC-82F5-48DC-A4AC-E7CC1CAD3ABD}">
      <dgm:prSet/>
      <dgm:spPr/>
      <dgm:t>
        <a:bodyPr/>
        <a:lstStyle/>
        <a:p>
          <a:endParaRPr lang="zh-TW" altLang="en-US"/>
        </a:p>
      </dgm:t>
    </dgm:pt>
    <dgm:pt modelId="{33E2BAA7-EC85-430A-93AB-1B4E70095517}">
      <dgm:prSet phldrT="[文字]"/>
      <dgm:spPr/>
      <dgm:t>
        <a:bodyPr/>
        <a:lstStyle/>
        <a:p>
          <a:r>
            <a:rPr lang="zh-TW" altLang="en-US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點選相關文章</a:t>
          </a:r>
          <a:endParaRPr lang="zh-TW" altLang="en-US" dirty="0"/>
        </a:p>
      </dgm:t>
    </dgm:pt>
    <dgm:pt modelId="{A6CF104E-AA0B-4F0C-B60B-8BD1785E10AF}" type="par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0BE73312-3124-4B6D-ADBC-34949B6EF2CD}" type="sibTrans" cxnId="{A5147CFD-253C-4F75-93C7-E866020BE03B}">
      <dgm:prSet/>
      <dgm:spPr/>
      <dgm:t>
        <a:bodyPr/>
        <a:lstStyle/>
        <a:p>
          <a:endParaRPr lang="zh-TW" altLang="en-US"/>
        </a:p>
      </dgm:t>
    </dgm:pt>
    <dgm:pt modelId="{C6008E29-128A-42B8-8C1D-C7AFD8B868BE}">
      <dgm:prSet phldrT="[文字]"/>
      <dgm:spPr/>
      <dgm:t>
        <a:bodyPr/>
        <a:lstStyle/>
        <a:p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點選</a:t>
          </a:r>
          <a:r>
            <a:rPr lang="en-US" altLang="zh-TW" dirty="0" smtClean="0">
              <a:latin typeface="微軟正黑體" pitchFamily="34" charset="-120"/>
              <a:ea typeface="微軟正黑體" pitchFamily="34" charset="-120"/>
            </a:rPr>
            <a:t>“</a:t>
          </a:r>
          <a:r>
            <a:rPr lang="zh-TW" altLang="en-US" dirty="0" smtClean="0">
              <a:latin typeface="微軟正黑體" pitchFamily="34" charset="-120"/>
              <a:ea typeface="微軟正黑體" pitchFamily="34" charset="-120"/>
            </a:rPr>
            <a:t>知識</a:t>
          </a:r>
          <a:r>
            <a:rPr lang="en-US" altLang="zh-TW" dirty="0" smtClean="0">
              <a:latin typeface="微軟正黑體" pitchFamily="34" charset="-120"/>
              <a:ea typeface="微軟正黑體" pitchFamily="34" charset="-120"/>
            </a:rPr>
            <a:t>”</a:t>
          </a:r>
          <a:endParaRPr lang="zh-TW" altLang="en-US" dirty="0">
            <a:latin typeface="微軟正黑體" pitchFamily="34" charset="-120"/>
            <a:ea typeface="微軟正黑體" pitchFamily="34" charset="-120"/>
          </a:endParaRPr>
        </a:p>
      </dgm:t>
    </dgm:pt>
    <dgm:pt modelId="{A2BA5394-11BD-4730-9ECA-F90AE9CA7C01}" type="parTrans" cxnId="{4E21B113-7A98-46F6-B7EC-CA8288598B2A}">
      <dgm:prSet/>
      <dgm:spPr/>
      <dgm:t>
        <a:bodyPr/>
        <a:lstStyle/>
        <a:p>
          <a:endParaRPr lang="zh-TW" altLang="en-US"/>
        </a:p>
      </dgm:t>
    </dgm:pt>
    <dgm:pt modelId="{7EB70603-F360-42F4-8D11-551E9EF72F7D}" type="sibTrans" cxnId="{4E21B113-7A98-46F6-B7EC-CA8288598B2A}">
      <dgm:prSet/>
      <dgm:spPr/>
      <dgm:t>
        <a:bodyPr/>
        <a:lstStyle/>
        <a:p>
          <a:endParaRPr lang="zh-TW" altLang="en-US"/>
        </a:p>
      </dgm:t>
    </dgm:pt>
    <dgm:pt modelId="{F79FF4AB-AB47-4508-9C20-2412FC767FB9}" type="pres">
      <dgm:prSet presAssocID="{9504239D-D03F-4C87-81E1-C5103D8E20E6}" presName="linearFlow" presStyleCnt="0">
        <dgm:presLayoutVars>
          <dgm:resizeHandles val="exact"/>
        </dgm:presLayoutVars>
      </dgm:prSet>
      <dgm:spPr/>
    </dgm:pt>
    <dgm:pt modelId="{EF8BB39C-9943-4A45-8AD8-599E4DA44538}" type="pres">
      <dgm:prSet presAssocID="{C6008E29-128A-42B8-8C1D-C7AFD8B868B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B2C5C53-F9DC-4BFA-9FCD-CB9EFD66B72A}" type="pres">
      <dgm:prSet presAssocID="{7EB70603-F360-42F4-8D11-551E9EF72F7D}" presName="sibTrans" presStyleLbl="sibTrans2D1" presStyleIdx="0" presStyleCnt="2"/>
      <dgm:spPr/>
      <dgm:t>
        <a:bodyPr/>
        <a:lstStyle/>
        <a:p>
          <a:endParaRPr lang="zh-TW" altLang="en-US"/>
        </a:p>
      </dgm:t>
    </dgm:pt>
    <dgm:pt modelId="{8B259496-8884-403C-B2E8-A66EC3AD7337}" type="pres">
      <dgm:prSet presAssocID="{7EB70603-F360-42F4-8D11-551E9EF72F7D}" presName="connectorText" presStyleLbl="sibTrans2D1" presStyleIdx="0" presStyleCnt="2"/>
      <dgm:spPr/>
      <dgm:t>
        <a:bodyPr/>
        <a:lstStyle/>
        <a:p>
          <a:endParaRPr lang="zh-TW" altLang="en-US"/>
        </a:p>
      </dgm:t>
    </dgm:pt>
    <dgm:pt modelId="{8716BD76-B2B3-4751-BD77-817C4EA9AC85}" type="pres">
      <dgm:prSet presAssocID="{1E2A2E6B-8BDC-4572-89C8-F3DE8489055C}" presName="node" presStyleLbl="node1" presStyleIdx="1" presStyleCnt="3" custLinFactNeighborX="-2007" custLinFactNeighborY="415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1710067-E3EC-4893-AA43-EA384F7D9ABC}" type="pres">
      <dgm:prSet presAssocID="{2535EE53-C727-4DD0-81D9-4CC79D323B78}" presName="sibTrans" presStyleLbl="sibTrans2D1" presStyleIdx="1" presStyleCnt="2"/>
      <dgm:spPr/>
      <dgm:t>
        <a:bodyPr/>
        <a:lstStyle/>
        <a:p>
          <a:endParaRPr lang="zh-TW" altLang="en-US"/>
        </a:p>
      </dgm:t>
    </dgm:pt>
    <dgm:pt modelId="{DF4D5601-4232-474F-A953-BEA90862EC75}" type="pres">
      <dgm:prSet presAssocID="{2535EE53-C727-4DD0-81D9-4CC79D323B78}" presName="connectorText" presStyleLbl="sibTrans2D1" presStyleIdx="1" presStyleCnt="2"/>
      <dgm:spPr/>
      <dgm:t>
        <a:bodyPr/>
        <a:lstStyle/>
        <a:p>
          <a:endParaRPr lang="zh-TW" altLang="en-US"/>
        </a:p>
      </dgm:t>
    </dgm:pt>
    <dgm:pt modelId="{699244F3-AD4C-448C-B11B-8A4B2C8DEEB3}" type="pres">
      <dgm:prSet presAssocID="{33E2BAA7-EC85-430A-93AB-1B4E7009551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3F379318-0215-49B1-84E5-59D98A58FEC5}" type="presOf" srcId="{2535EE53-C727-4DD0-81D9-4CC79D323B78}" destId="{DF4D5601-4232-474F-A953-BEA90862EC75}" srcOrd="1" destOrd="0" presId="urn:microsoft.com/office/officeart/2005/8/layout/process2"/>
    <dgm:cxn modelId="{108BEA5A-0DEF-4A10-99BA-E0B2C9A5F729}" type="presOf" srcId="{9504239D-D03F-4C87-81E1-C5103D8E20E6}" destId="{F79FF4AB-AB47-4508-9C20-2412FC767FB9}" srcOrd="0" destOrd="0" presId="urn:microsoft.com/office/officeart/2005/8/layout/process2"/>
    <dgm:cxn modelId="{71301576-CA6B-4C98-B7D0-D9EA6A70FCEC}" type="presOf" srcId="{33E2BAA7-EC85-430A-93AB-1B4E70095517}" destId="{699244F3-AD4C-448C-B11B-8A4B2C8DEEB3}" srcOrd="0" destOrd="0" presId="urn:microsoft.com/office/officeart/2005/8/layout/process2"/>
    <dgm:cxn modelId="{A5147CFD-253C-4F75-93C7-E866020BE03B}" srcId="{9504239D-D03F-4C87-81E1-C5103D8E20E6}" destId="{33E2BAA7-EC85-430A-93AB-1B4E70095517}" srcOrd="2" destOrd="0" parTransId="{A6CF104E-AA0B-4F0C-B60B-8BD1785E10AF}" sibTransId="{0BE73312-3124-4B6D-ADBC-34949B6EF2CD}"/>
    <dgm:cxn modelId="{D0B1B805-A500-4A06-B6FC-4142DC1EB71F}" type="presOf" srcId="{7EB70603-F360-42F4-8D11-551E9EF72F7D}" destId="{0B2C5C53-F9DC-4BFA-9FCD-CB9EFD66B72A}" srcOrd="0" destOrd="0" presId="urn:microsoft.com/office/officeart/2005/8/layout/process2"/>
    <dgm:cxn modelId="{0BED97EC-82F5-48DC-A4AC-E7CC1CAD3ABD}" srcId="{9504239D-D03F-4C87-81E1-C5103D8E20E6}" destId="{1E2A2E6B-8BDC-4572-89C8-F3DE8489055C}" srcOrd="1" destOrd="0" parTransId="{72DC7952-7399-4F0E-A681-1E7B550F8A52}" sibTransId="{2535EE53-C727-4DD0-81D9-4CC79D323B78}"/>
    <dgm:cxn modelId="{96C58030-AED9-45B0-90E6-6A6AF86A4C2F}" type="presOf" srcId="{1E2A2E6B-8BDC-4572-89C8-F3DE8489055C}" destId="{8716BD76-B2B3-4751-BD77-817C4EA9AC85}" srcOrd="0" destOrd="0" presId="urn:microsoft.com/office/officeart/2005/8/layout/process2"/>
    <dgm:cxn modelId="{B1023EB6-4A3A-4123-983B-B744581EAFB0}" type="presOf" srcId="{7EB70603-F360-42F4-8D11-551E9EF72F7D}" destId="{8B259496-8884-403C-B2E8-A66EC3AD7337}" srcOrd="1" destOrd="0" presId="urn:microsoft.com/office/officeart/2005/8/layout/process2"/>
    <dgm:cxn modelId="{868EC039-8C4B-4D39-887A-BACA7A2541AF}" type="presOf" srcId="{C6008E29-128A-42B8-8C1D-C7AFD8B868BE}" destId="{EF8BB39C-9943-4A45-8AD8-599E4DA44538}" srcOrd="0" destOrd="0" presId="urn:microsoft.com/office/officeart/2005/8/layout/process2"/>
    <dgm:cxn modelId="{4E21B113-7A98-46F6-B7EC-CA8288598B2A}" srcId="{9504239D-D03F-4C87-81E1-C5103D8E20E6}" destId="{C6008E29-128A-42B8-8C1D-C7AFD8B868BE}" srcOrd="0" destOrd="0" parTransId="{A2BA5394-11BD-4730-9ECA-F90AE9CA7C01}" sibTransId="{7EB70603-F360-42F4-8D11-551E9EF72F7D}"/>
    <dgm:cxn modelId="{CA969009-670F-490E-82B5-76F26B36DBC7}" type="presOf" srcId="{2535EE53-C727-4DD0-81D9-4CC79D323B78}" destId="{51710067-E3EC-4893-AA43-EA384F7D9ABC}" srcOrd="0" destOrd="0" presId="urn:microsoft.com/office/officeart/2005/8/layout/process2"/>
    <dgm:cxn modelId="{11C827E4-EFC7-4C64-9C9A-CCD63A9504E8}" type="presParOf" srcId="{F79FF4AB-AB47-4508-9C20-2412FC767FB9}" destId="{EF8BB39C-9943-4A45-8AD8-599E4DA44538}" srcOrd="0" destOrd="0" presId="urn:microsoft.com/office/officeart/2005/8/layout/process2"/>
    <dgm:cxn modelId="{A5929F32-2F2B-4926-9ACD-A7BDB3149806}" type="presParOf" srcId="{F79FF4AB-AB47-4508-9C20-2412FC767FB9}" destId="{0B2C5C53-F9DC-4BFA-9FCD-CB9EFD66B72A}" srcOrd="1" destOrd="0" presId="urn:microsoft.com/office/officeart/2005/8/layout/process2"/>
    <dgm:cxn modelId="{2DA9A507-E91D-4FF8-8526-DA63751EBA06}" type="presParOf" srcId="{0B2C5C53-F9DC-4BFA-9FCD-CB9EFD66B72A}" destId="{8B259496-8884-403C-B2E8-A66EC3AD7337}" srcOrd="0" destOrd="0" presId="urn:microsoft.com/office/officeart/2005/8/layout/process2"/>
    <dgm:cxn modelId="{DFBCA4F0-8970-4EAC-9BEA-BACF3D0B6EB6}" type="presParOf" srcId="{F79FF4AB-AB47-4508-9C20-2412FC767FB9}" destId="{8716BD76-B2B3-4751-BD77-817C4EA9AC85}" srcOrd="2" destOrd="0" presId="urn:microsoft.com/office/officeart/2005/8/layout/process2"/>
    <dgm:cxn modelId="{778520EE-A6F7-449F-B83A-16C9846290FA}" type="presParOf" srcId="{F79FF4AB-AB47-4508-9C20-2412FC767FB9}" destId="{51710067-E3EC-4893-AA43-EA384F7D9ABC}" srcOrd="3" destOrd="0" presId="urn:microsoft.com/office/officeart/2005/8/layout/process2"/>
    <dgm:cxn modelId="{FC4B45BB-447E-4F31-A36D-09790A86256E}" type="presParOf" srcId="{51710067-E3EC-4893-AA43-EA384F7D9ABC}" destId="{DF4D5601-4232-474F-A953-BEA90862EC75}" srcOrd="0" destOrd="0" presId="urn:microsoft.com/office/officeart/2005/8/layout/process2"/>
    <dgm:cxn modelId="{03F4337C-065A-4618-93DB-400C5E69C900}" type="presParOf" srcId="{F79FF4AB-AB47-4508-9C20-2412FC767FB9}" destId="{699244F3-AD4C-448C-B11B-8A4B2C8DEEB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2544" y="0"/>
          <a:ext cx="3519672" cy="534910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查看認養專案</a:t>
          </a:r>
          <a:endParaRPr lang="zh-TW" altLang="en-US" sz="1600" b="1" kern="1200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269999" y="0"/>
        <a:ext cx="2984762" cy="534910"/>
      </dsp:txXfrm>
    </dsp:sp>
    <dsp:sp modelId="{08B82D9E-8891-41E9-9D33-0D56EE828BE0}">
      <dsp:nvSpPr>
        <dsp:cNvPr id="0" name=""/>
        <dsp:cNvSpPr/>
      </dsp:nvSpPr>
      <dsp:spPr>
        <a:xfrm>
          <a:off x="3167307" y="0"/>
          <a:ext cx="3811981" cy="53491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查看認養詳情</a:t>
          </a:r>
          <a:endParaRPr lang="en-US" altLang="zh-TW" sz="1600" b="1" kern="1200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3434762" y="0"/>
        <a:ext cx="3277071" cy="5349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E35AA-2782-44D2-B9F8-C88664E1FCE1}">
      <dsp:nvSpPr>
        <dsp:cNvPr id="0" name=""/>
        <dsp:cNvSpPr/>
      </dsp:nvSpPr>
      <dsp:spPr>
        <a:xfrm>
          <a:off x="0" y="1395"/>
          <a:ext cx="1152128" cy="7139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</a:t>
          </a:r>
          <a:r>
            <a:rPr lang="zh-TW" altLang="en-US" sz="1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</a:t>
          </a:r>
          <a:r>
            <a:rPr lang="en-US" altLang="zh-TW" sz="1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認養</a:t>
          </a:r>
          <a:r>
            <a:rPr lang="en-US" altLang="zh-TW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sp:txBody>
      <dsp:txXfrm>
        <a:off x="20912" y="22307"/>
        <a:ext cx="1110304" cy="672150"/>
      </dsp:txXfrm>
    </dsp:sp>
    <dsp:sp modelId="{2ED5BBD6-9D04-4386-AE6A-8D66DC1FABBB}">
      <dsp:nvSpPr>
        <dsp:cNvPr id="0" name=""/>
        <dsp:cNvSpPr/>
      </dsp:nvSpPr>
      <dsp:spPr>
        <a:xfrm rot="5400000">
          <a:off x="442193" y="733219"/>
          <a:ext cx="267740" cy="32128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 rot="-5400000">
        <a:off x="479677" y="759993"/>
        <a:ext cx="192772" cy="187418"/>
      </dsp:txXfrm>
    </dsp:sp>
    <dsp:sp modelId="{699244F3-AD4C-448C-B11B-8A4B2C8DEEB3}">
      <dsp:nvSpPr>
        <dsp:cNvPr id="0" name=""/>
        <dsp:cNvSpPr/>
      </dsp:nvSpPr>
      <dsp:spPr>
        <a:xfrm>
          <a:off x="0" y="1072356"/>
          <a:ext cx="1152128" cy="7139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即可看到所有認養專案</a:t>
          </a:r>
          <a:endParaRPr lang="zh-TW" altLang="en-US" sz="1200" kern="1200" dirty="0"/>
        </a:p>
      </dsp:txBody>
      <dsp:txXfrm>
        <a:off x="20912" y="1093268"/>
        <a:ext cx="1110304" cy="672150"/>
      </dsp:txXfrm>
    </dsp:sp>
    <dsp:sp modelId="{19A3890B-6768-4B87-A956-70B43A04F0F0}">
      <dsp:nvSpPr>
        <dsp:cNvPr id="0" name=""/>
        <dsp:cNvSpPr/>
      </dsp:nvSpPr>
      <dsp:spPr>
        <a:xfrm rot="5400000">
          <a:off x="442193" y="1804180"/>
          <a:ext cx="267740" cy="32128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 rot="-5400000">
        <a:off x="479677" y="1830954"/>
        <a:ext cx="192772" cy="187418"/>
      </dsp:txXfrm>
    </dsp:sp>
    <dsp:sp modelId="{4938A212-3AF9-4B76-91C5-7DCEBD2FAE10}">
      <dsp:nvSpPr>
        <dsp:cNvPr id="0" name=""/>
        <dsp:cNvSpPr/>
      </dsp:nvSpPr>
      <dsp:spPr>
        <a:xfrm>
          <a:off x="0" y="2143318"/>
          <a:ext cx="1152128" cy="7139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1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分別為“貓咪區”、“狗狗區”、已結案</a:t>
          </a:r>
          <a:endParaRPr lang="zh-TW" altLang="en-US" sz="1100" kern="1200" dirty="0"/>
        </a:p>
      </dsp:txBody>
      <dsp:txXfrm>
        <a:off x="20912" y="2164230"/>
        <a:ext cx="1110304" cy="672150"/>
      </dsp:txXfrm>
    </dsp:sp>
  </dsp:spTree>
</dsp:drawing>
</file>

<file path=ppt/diagrams/drawing1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2544" y="0"/>
          <a:ext cx="3519672" cy="534910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查看認養專案</a:t>
          </a:r>
          <a:endParaRPr lang="zh-TW" altLang="en-US" sz="1600" b="1" kern="1200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269999" y="0"/>
        <a:ext cx="2984762" cy="534910"/>
      </dsp:txXfrm>
    </dsp:sp>
    <dsp:sp modelId="{08B82D9E-8891-41E9-9D33-0D56EE828BE0}">
      <dsp:nvSpPr>
        <dsp:cNvPr id="0" name=""/>
        <dsp:cNvSpPr/>
      </dsp:nvSpPr>
      <dsp:spPr>
        <a:xfrm>
          <a:off x="3167307" y="0"/>
          <a:ext cx="3811981" cy="53491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查看認養詳情</a:t>
          </a:r>
          <a:endParaRPr lang="en-US" altLang="zh-TW" sz="1600" b="1" kern="1200" dirty="0" smtClean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3434762" y="0"/>
        <a:ext cx="3277071" cy="534910"/>
      </dsp:txXfrm>
    </dsp:sp>
  </dsp:spTree>
</dsp:drawing>
</file>

<file path=ppt/diagrams/drawing1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E35AA-2782-44D2-B9F8-C88664E1FCE1}">
      <dsp:nvSpPr>
        <dsp:cNvPr id="0" name=""/>
        <dsp:cNvSpPr/>
      </dsp:nvSpPr>
      <dsp:spPr>
        <a:xfrm>
          <a:off x="0" y="348"/>
          <a:ext cx="1152128" cy="11431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</a:t>
          </a:r>
          <a:r>
            <a:rPr lang="zh-TW" altLang="en-US" sz="16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可以使用綜合查詢</a:t>
          </a:r>
          <a:endParaRPr lang="en-US" altLang="zh-TW" sz="1600" kern="1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483" y="33831"/>
        <a:ext cx="1085162" cy="1076230"/>
      </dsp:txXfrm>
    </dsp:sp>
    <dsp:sp modelId="{2ED5BBD6-9D04-4386-AE6A-8D66DC1FABBB}">
      <dsp:nvSpPr>
        <dsp:cNvPr id="0" name=""/>
        <dsp:cNvSpPr/>
      </dsp:nvSpPr>
      <dsp:spPr>
        <a:xfrm rot="5400000">
          <a:off x="361714" y="1172124"/>
          <a:ext cx="428698" cy="51443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200" kern="1200"/>
        </a:p>
      </dsp:txBody>
      <dsp:txXfrm rot="-5400000">
        <a:off x="421733" y="1214994"/>
        <a:ext cx="308662" cy="300089"/>
      </dsp:txXfrm>
    </dsp:sp>
    <dsp:sp modelId="{699244F3-AD4C-448C-B11B-8A4B2C8DEEB3}">
      <dsp:nvSpPr>
        <dsp:cNvPr id="0" name=""/>
        <dsp:cNvSpPr/>
      </dsp:nvSpPr>
      <dsp:spPr>
        <a:xfrm>
          <a:off x="0" y="1715143"/>
          <a:ext cx="1152128" cy="11431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5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即可看到符合條件的認養專案</a:t>
          </a:r>
          <a:endParaRPr lang="zh-TW" altLang="en-US" sz="1500" kern="1200" dirty="0"/>
        </a:p>
      </dsp:txBody>
      <dsp:txXfrm>
        <a:off x="33483" y="1748626"/>
        <a:ext cx="1085162" cy="1076230"/>
      </dsp:txXfrm>
    </dsp:sp>
  </dsp:spTree>
</dsp:drawing>
</file>

<file path=ppt/diagrams/drawing1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2544" y="0"/>
          <a:ext cx="3519672" cy="53491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查看認養專案</a:t>
          </a:r>
          <a:endParaRPr lang="zh-TW" altLang="en-US" sz="1600" b="1" kern="1200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269999" y="0"/>
        <a:ext cx="2984762" cy="534910"/>
      </dsp:txXfrm>
    </dsp:sp>
    <dsp:sp modelId="{08B82D9E-8891-41E9-9D33-0D56EE828BE0}">
      <dsp:nvSpPr>
        <dsp:cNvPr id="0" name=""/>
        <dsp:cNvSpPr/>
      </dsp:nvSpPr>
      <dsp:spPr>
        <a:xfrm>
          <a:off x="3167307" y="0"/>
          <a:ext cx="3811981" cy="534910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查看認養詳情</a:t>
          </a:r>
          <a:endParaRPr lang="en-US" altLang="zh-TW" sz="1600" b="1" kern="1200" dirty="0" smtClean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3434762" y="0"/>
        <a:ext cx="3277071" cy="534910"/>
      </dsp:txXfrm>
    </dsp:sp>
  </dsp:spTree>
</dsp:drawing>
</file>

<file path=ppt/diagrams/drawing1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E35AA-2782-44D2-B9F8-C88664E1FCE1}">
      <dsp:nvSpPr>
        <dsp:cNvPr id="0" name=""/>
        <dsp:cNvSpPr/>
      </dsp:nvSpPr>
      <dsp:spPr>
        <a:xfrm>
          <a:off x="0" y="1395"/>
          <a:ext cx="1440160" cy="7139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點選個別專案，即可看到專案詳情</a:t>
          </a:r>
          <a:endParaRPr lang="en-US" altLang="zh-TW" sz="1100" kern="1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0912" y="22307"/>
        <a:ext cx="1398336" cy="672150"/>
      </dsp:txXfrm>
    </dsp:sp>
    <dsp:sp modelId="{2ED5BBD6-9D04-4386-AE6A-8D66DC1FABBB}">
      <dsp:nvSpPr>
        <dsp:cNvPr id="0" name=""/>
        <dsp:cNvSpPr/>
      </dsp:nvSpPr>
      <dsp:spPr>
        <a:xfrm rot="5400000">
          <a:off x="586209" y="733219"/>
          <a:ext cx="267740" cy="32128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 rot="-5400000">
        <a:off x="623693" y="759993"/>
        <a:ext cx="192772" cy="187418"/>
      </dsp:txXfrm>
    </dsp:sp>
    <dsp:sp modelId="{699244F3-AD4C-448C-B11B-8A4B2C8DEEB3}">
      <dsp:nvSpPr>
        <dsp:cNvPr id="0" name=""/>
        <dsp:cNvSpPr/>
      </dsp:nvSpPr>
      <dsp:spPr>
        <a:xfrm>
          <a:off x="0" y="1072356"/>
          <a:ext cx="1440160" cy="7139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微軟正黑體" pitchFamily="34" charset="-120"/>
              <a:ea typeface="微軟正黑體" pitchFamily="34" charset="-120"/>
            </a:rPr>
            <a:t>點選“我要認養！”，填寫好基本資料送出</a:t>
          </a:r>
          <a:endParaRPr lang="zh-TW" altLang="en-US" sz="12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20912" y="1093268"/>
        <a:ext cx="1398336" cy="672150"/>
      </dsp:txXfrm>
    </dsp:sp>
    <dsp:sp modelId="{19A3890B-6768-4B87-A956-70B43A04F0F0}">
      <dsp:nvSpPr>
        <dsp:cNvPr id="0" name=""/>
        <dsp:cNvSpPr/>
      </dsp:nvSpPr>
      <dsp:spPr>
        <a:xfrm rot="5400000">
          <a:off x="586209" y="1804180"/>
          <a:ext cx="267740" cy="32128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 rot="-5400000">
        <a:off x="623693" y="1830954"/>
        <a:ext cx="192772" cy="187418"/>
      </dsp:txXfrm>
    </dsp:sp>
    <dsp:sp modelId="{627118AF-9396-44AB-842D-EF194CB85899}">
      <dsp:nvSpPr>
        <dsp:cNvPr id="0" name=""/>
        <dsp:cNvSpPr/>
      </dsp:nvSpPr>
      <dsp:spPr>
        <a:xfrm>
          <a:off x="0" y="2143318"/>
          <a:ext cx="1440160" cy="71397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200" kern="1200" dirty="0" smtClean="0">
              <a:latin typeface="微軟正黑體" pitchFamily="34" charset="-120"/>
              <a:ea typeface="微軟正黑體" pitchFamily="34" charset="-120"/>
            </a:rPr>
            <a:t>即可完成申請，等待園地會員通知見面、審核</a:t>
          </a:r>
          <a:endParaRPr lang="zh-TW" altLang="en-US" sz="1200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20912" y="2164230"/>
        <a:ext cx="1398336" cy="672150"/>
      </dsp:txXfrm>
    </dsp:sp>
  </dsp:spTree>
</dsp:drawing>
</file>

<file path=ppt/diagrams/drawing1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2544" y="0"/>
          <a:ext cx="3519672" cy="534910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查看募資專案</a:t>
          </a:r>
          <a:endParaRPr lang="zh-TW" altLang="en-US" sz="1600" b="1" kern="1200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269999" y="0"/>
        <a:ext cx="2984762" cy="534910"/>
      </dsp:txXfrm>
    </dsp:sp>
    <dsp:sp modelId="{08B82D9E-8891-41E9-9D33-0D56EE828BE0}">
      <dsp:nvSpPr>
        <dsp:cNvPr id="0" name=""/>
        <dsp:cNvSpPr/>
      </dsp:nvSpPr>
      <dsp:spPr>
        <a:xfrm>
          <a:off x="3167307" y="0"/>
          <a:ext cx="3811981" cy="53491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查看募資詳情</a:t>
          </a:r>
          <a:endParaRPr lang="zh-TW" altLang="en-US" sz="1600" b="1" kern="1200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3434762" y="0"/>
        <a:ext cx="3277071" cy="534910"/>
      </dsp:txXfrm>
    </dsp:sp>
  </dsp:spTree>
</dsp:drawing>
</file>

<file path=ppt/diagrams/drawing1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E35AA-2782-44D2-B9F8-C88664E1FCE1}">
      <dsp:nvSpPr>
        <dsp:cNvPr id="0" name=""/>
        <dsp:cNvSpPr/>
      </dsp:nvSpPr>
      <dsp:spPr>
        <a:xfrm>
          <a:off x="0" y="1371"/>
          <a:ext cx="1512168" cy="7013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  </a:t>
          </a:r>
          <a:r>
            <a:rPr lang="zh-TW" altLang="en-US" sz="1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</a:t>
          </a:r>
          <a:r>
            <a:rPr lang="en-US" altLang="zh-TW" sz="1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募資</a:t>
          </a:r>
          <a:r>
            <a:rPr lang="en-US" altLang="zh-TW" sz="1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  <a:endParaRPr lang="en-US" altLang="zh-TW" sz="2000" kern="1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0543" y="21914"/>
        <a:ext cx="1471082" cy="660306"/>
      </dsp:txXfrm>
    </dsp:sp>
    <dsp:sp modelId="{2ED5BBD6-9D04-4386-AE6A-8D66DC1FABBB}">
      <dsp:nvSpPr>
        <dsp:cNvPr id="0" name=""/>
        <dsp:cNvSpPr/>
      </dsp:nvSpPr>
      <dsp:spPr>
        <a:xfrm rot="5400000">
          <a:off x="619108" y="727584"/>
          <a:ext cx="273950" cy="31562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 rot="-5400000">
        <a:off x="661395" y="748423"/>
        <a:ext cx="189376" cy="191765"/>
      </dsp:txXfrm>
    </dsp:sp>
    <dsp:sp modelId="{8716BD76-B2B3-4751-BD77-817C4EA9AC85}">
      <dsp:nvSpPr>
        <dsp:cNvPr id="0" name=""/>
        <dsp:cNvSpPr/>
      </dsp:nvSpPr>
      <dsp:spPr>
        <a:xfrm>
          <a:off x="0" y="1068031"/>
          <a:ext cx="1512168" cy="7013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可以看到所有募資專案</a:t>
          </a:r>
          <a:r>
            <a:rPr lang="zh-TW" altLang="en-US" sz="9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endParaRPr lang="zh-TW" altLang="en-US" sz="900" kern="1200" dirty="0"/>
        </a:p>
      </dsp:txBody>
      <dsp:txXfrm>
        <a:off x="20543" y="1088574"/>
        <a:ext cx="1471082" cy="660306"/>
      </dsp:txXfrm>
    </dsp:sp>
    <dsp:sp modelId="{51710067-E3EC-4893-AA43-EA384F7D9ABC}">
      <dsp:nvSpPr>
        <dsp:cNvPr id="0" name=""/>
        <dsp:cNvSpPr/>
      </dsp:nvSpPr>
      <dsp:spPr>
        <a:xfrm rot="5400000">
          <a:off x="629522" y="1780358"/>
          <a:ext cx="253122" cy="31562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300" kern="1200"/>
        </a:p>
      </dsp:txBody>
      <dsp:txXfrm rot="-5400000">
        <a:off x="661396" y="1811610"/>
        <a:ext cx="189376" cy="177185"/>
      </dsp:txXfrm>
    </dsp:sp>
    <dsp:sp modelId="{2594ED6F-D529-424B-A218-D14A0E9C1356}">
      <dsp:nvSpPr>
        <dsp:cNvPr id="0" name=""/>
        <dsp:cNvSpPr/>
      </dsp:nvSpPr>
      <dsp:spPr>
        <a:xfrm>
          <a:off x="0" y="2106919"/>
          <a:ext cx="1512168" cy="70139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9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　</a:t>
          </a:r>
          <a:r>
            <a:rPr lang="zh-TW" altLang="en-US" sz="12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分為“緊急專案”、“一般專案”、“已結束專案”</a:t>
          </a:r>
          <a:endParaRPr lang="zh-TW" altLang="en-US" sz="1200" kern="1200" dirty="0"/>
        </a:p>
      </dsp:txBody>
      <dsp:txXfrm>
        <a:off x="20543" y="2127462"/>
        <a:ext cx="1471082" cy="660306"/>
      </dsp:txXfrm>
    </dsp:sp>
  </dsp:spTree>
</dsp:drawing>
</file>

<file path=ppt/diagrams/drawing1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4607" y="0"/>
          <a:ext cx="1543179" cy="53491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ysClr val="windowText" lastClr="000000"/>
              </a:solidFill>
              <a:latin typeface="微軟正黑體" pitchFamily="34" charset="-120"/>
              <a:ea typeface="微軟正黑體" pitchFamily="34" charset="-120"/>
            </a:rPr>
            <a:t>新增直播</a:t>
          </a:r>
          <a:endParaRPr lang="zh-TW" altLang="en-US" sz="1600" b="1" kern="1200" dirty="0">
            <a:solidFill>
              <a:sysClr val="windowText" lastClr="000000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272062" y="0"/>
        <a:ext cx="1008269" cy="534910"/>
      </dsp:txXfrm>
    </dsp:sp>
    <dsp:sp modelId="{08B82D9E-8891-41E9-9D33-0D56EE828BE0}">
      <dsp:nvSpPr>
        <dsp:cNvPr id="0" name=""/>
        <dsp:cNvSpPr/>
      </dsp:nvSpPr>
      <dsp:spPr>
        <a:xfrm>
          <a:off x="1392179" y="0"/>
          <a:ext cx="1850364" cy="53491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新增活動商品</a:t>
          </a:r>
          <a:endParaRPr lang="zh-TW" altLang="en-US" sz="1600" b="1" kern="1200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1659634" y="0"/>
        <a:ext cx="1315454" cy="534910"/>
      </dsp:txXfrm>
    </dsp:sp>
    <dsp:sp modelId="{D4537AC1-4BBC-494A-8830-A5D8363EE4D8}">
      <dsp:nvSpPr>
        <dsp:cNvPr id="0" name=""/>
        <dsp:cNvSpPr/>
      </dsp:nvSpPr>
      <dsp:spPr>
        <a:xfrm>
          <a:off x="3089515" y="0"/>
          <a:ext cx="2049033" cy="534910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修改直播資料</a:t>
          </a:r>
          <a:endParaRPr lang="zh-TW" altLang="en-US" sz="1600" b="1" kern="1200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3356970" y="0"/>
        <a:ext cx="1514123" cy="534910"/>
      </dsp:txXfrm>
    </dsp:sp>
    <dsp:sp modelId="{C5729B5D-E05B-458D-957A-3F63A02AE94F}">
      <dsp:nvSpPr>
        <dsp:cNvPr id="0" name=""/>
        <dsp:cNvSpPr/>
      </dsp:nvSpPr>
      <dsp:spPr>
        <a:xfrm>
          <a:off x="4984231" y="0"/>
          <a:ext cx="1543179" cy="53491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latin typeface="微軟正黑體" pitchFamily="34" charset="-120"/>
              <a:ea typeface="微軟正黑體" pitchFamily="34" charset="-120"/>
            </a:rPr>
            <a:t>查看明細</a:t>
          </a:r>
          <a:endParaRPr lang="zh-TW" altLang="en-US" sz="1600" b="1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5251686" y="0"/>
        <a:ext cx="1008269" cy="534910"/>
      </dsp:txXfrm>
    </dsp:sp>
    <dsp:sp modelId="{15E8AC4B-9E8E-402E-963B-46F82588BBE2}">
      <dsp:nvSpPr>
        <dsp:cNvPr id="0" name=""/>
        <dsp:cNvSpPr/>
      </dsp:nvSpPr>
      <dsp:spPr>
        <a:xfrm>
          <a:off x="6373092" y="0"/>
          <a:ext cx="1543179" cy="53491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latin typeface="微軟正黑體" pitchFamily="34" charset="-120"/>
              <a:ea typeface="微軟正黑體" pitchFamily="34" charset="-120"/>
            </a:rPr>
            <a:t>開始直播</a:t>
          </a:r>
          <a:endParaRPr lang="zh-TW" altLang="en-US" sz="1800" b="1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6640547" y="0"/>
        <a:ext cx="1008269" cy="53491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E35AA-2782-44D2-B9F8-C88664E1FCE1}">
      <dsp:nvSpPr>
        <dsp:cNvPr id="0" name=""/>
        <dsp:cNvSpPr/>
      </dsp:nvSpPr>
      <dsp:spPr>
        <a:xfrm>
          <a:off x="0" y="0"/>
          <a:ext cx="1944216" cy="10801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點選直播管理</a:t>
          </a:r>
          <a:endParaRPr lang="en-US" altLang="zh-TW" sz="1800" kern="1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直播列表</a:t>
          </a:r>
          <a:r>
            <a:rPr lang="en-US" altLang="zh-TW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sp:txBody>
      <dsp:txXfrm>
        <a:off x="31636" y="31636"/>
        <a:ext cx="1880944" cy="10168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4607" y="0"/>
          <a:ext cx="1543179" cy="53491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ysClr val="windowText" lastClr="000000"/>
              </a:solidFill>
              <a:latin typeface="微軟正黑體" pitchFamily="34" charset="-120"/>
              <a:ea typeface="微軟正黑體" pitchFamily="34" charset="-120"/>
            </a:rPr>
            <a:t>新增直播</a:t>
          </a:r>
          <a:endParaRPr lang="zh-TW" altLang="en-US" sz="1600" b="1" kern="1200" dirty="0">
            <a:solidFill>
              <a:sysClr val="windowText" lastClr="000000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272062" y="0"/>
        <a:ext cx="1008269" cy="534910"/>
      </dsp:txXfrm>
    </dsp:sp>
    <dsp:sp modelId="{08B82D9E-8891-41E9-9D33-0D56EE828BE0}">
      <dsp:nvSpPr>
        <dsp:cNvPr id="0" name=""/>
        <dsp:cNvSpPr/>
      </dsp:nvSpPr>
      <dsp:spPr>
        <a:xfrm>
          <a:off x="1392179" y="0"/>
          <a:ext cx="1850364" cy="53491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新增活動商品</a:t>
          </a:r>
          <a:endParaRPr lang="zh-TW" altLang="en-US" sz="1600" b="1" kern="1200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1659634" y="0"/>
        <a:ext cx="1315454" cy="534910"/>
      </dsp:txXfrm>
    </dsp:sp>
    <dsp:sp modelId="{D4537AC1-4BBC-494A-8830-A5D8363EE4D8}">
      <dsp:nvSpPr>
        <dsp:cNvPr id="0" name=""/>
        <dsp:cNvSpPr/>
      </dsp:nvSpPr>
      <dsp:spPr>
        <a:xfrm>
          <a:off x="3089515" y="0"/>
          <a:ext cx="2049033" cy="53491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修改直播資料</a:t>
          </a:r>
          <a:endParaRPr lang="zh-TW" altLang="en-US" sz="1600" b="1" kern="1200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3356970" y="0"/>
        <a:ext cx="1514123" cy="534910"/>
      </dsp:txXfrm>
    </dsp:sp>
    <dsp:sp modelId="{C5729B5D-E05B-458D-957A-3F63A02AE94F}">
      <dsp:nvSpPr>
        <dsp:cNvPr id="0" name=""/>
        <dsp:cNvSpPr/>
      </dsp:nvSpPr>
      <dsp:spPr>
        <a:xfrm>
          <a:off x="4984231" y="0"/>
          <a:ext cx="1543179" cy="534910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查看明細</a:t>
          </a:r>
          <a:endParaRPr lang="zh-TW" altLang="en-US" sz="1600" b="1" kern="1200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5251686" y="0"/>
        <a:ext cx="1008269" cy="534910"/>
      </dsp:txXfrm>
    </dsp:sp>
    <dsp:sp modelId="{15E8AC4B-9E8E-402E-963B-46F82588BBE2}">
      <dsp:nvSpPr>
        <dsp:cNvPr id="0" name=""/>
        <dsp:cNvSpPr/>
      </dsp:nvSpPr>
      <dsp:spPr>
        <a:xfrm>
          <a:off x="6373092" y="0"/>
          <a:ext cx="1543179" cy="53491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latin typeface="微軟正黑體" pitchFamily="34" charset="-120"/>
              <a:ea typeface="微軟正黑體" pitchFamily="34" charset="-120"/>
            </a:rPr>
            <a:t>開始直播</a:t>
          </a:r>
          <a:endParaRPr lang="zh-TW" altLang="en-US" sz="1800" b="1" kern="1200" dirty="0">
            <a:latin typeface="微軟正黑體" pitchFamily="34" charset="-120"/>
            <a:ea typeface="微軟正黑體" pitchFamily="34" charset="-120"/>
          </a:endParaRPr>
        </a:p>
      </dsp:txBody>
      <dsp:txXfrm>
        <a:off x="6640547" y="0"/>
        <a:ext cx="1008269" cy="534910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E35AA-2782-44D2-B9F8-C88664E1FCE1}">
      <dsp:nvSpPr>
        <dsp:cNvPr id="0" name=""/>
        <dsp:cNvSpPr/>
      </dsp:nvSpPr>
      <dsp:spPr>
        <a:xfrm>
          <a:off x="0" y="0"/>
          <a:ext cx="1944216" cy="10801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點選直播管理</a:t>
          </a:r>
          <a:endParaRPr lang="en-US" altLang="zh-TW" sz="1800" kern="1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直播列表</a:t>
          </a:r>
          <a:r>
            <a:rPr lang="en-US" altLang="zh-TW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sp:txBody>
      <dsp:txXfrm>
        <a:off x="31636" y="31636"/>
        <a:ext cx="1880944" cy="101684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C9BFA0-690A-4D10-AF26-1DFAB2CF56CD}">
      <dsp:nvSpPr>
        <dsp:cNvPr id="0" name=""/>
        <dsp:cNvSpPr/>
      </dsp:nvSpPr>
      <dsp:spPr>
        <a:xfrm>
          <a:off x="4607" y="0"/>
          <a:ext cx="1543179" cy="53491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ysClr val="windowText" lastClr="000000"/>
              </a:solidFill>
              <a:latin typeface="微軟正黑體" pitchFamily="34" charset="-120"/>
              <a:ea typeface="微軟正黑體" pitchFamily="34" charset="-120"/>
            </a:rPr>
            <a:t>新增直播</a:t>
          </a:r>
          <a:endParaRPr lang="zh-TW" altLang="en-US" sz="1600" b="1" kern="1200" dirty="0">
            <a:solidFill>
              <a:sysClr val="windowText" lastClr="000000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272062" y="0"/>
        <a:ext cx="1008269" cy="534910"/>
      </dsp:txXfrm>
    </dsp:sp>
    <dsp:sp modelId="{08B82D9E-8891-41E9-9D33-0D56EE828BE0}">
      <dsp:nvSpPr>
        <dsp:cNvPr id="0" name=""/>
        <dsp:cNvSpPr/>
      </dsp:nvSpPr>
      <dsp:spPr>
        <a:xfrm>
          <a:off x="1392179" y="0"/>
          <a:ext cx="1850364" cy="53491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新增活動商品</a:t>
          </a:r>
          <a:endParaRPr lang="zh-TW" altLang="en-US" sz="1600" b="1" kern="1200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1659634" y="0"/>
        <a:ext cx="1315454" cy="534910"/>
      </dsp:txXfrm>
    </dsp:sp>
    <dsp:sp modelId="{D4537AC1-4BBC-494A-8830-A5D8363EE4D8}">
      <dsp:nvSpPr>
        <dsp:cNvPr id="0" name=""/>
        <dsp:cNvSpPr/>
      </dsp:nvSpPr>
      <dsp:spPr>
        <a:xfrm>
          <a:off x="3089515" y="0"/>
          <a:ext cx="2049033" cy="53491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修改直播資料</a:t>
          </a:r>
          <a:endParaRPr lang="zh-TW" altLang="en-US" sz="1600" b="1" kern="1200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3356970" y="0"/>
        <a:ext cx="1514123" cy="534910"/>
      </dsp:txXfrm>
    </dsp:sp>
    <dsp:sp modelId="{C5729B5D-E05B-458D-957A-3F63A02AE94F}">
      <dsp:nvSpPr>
        <dsp:cNvPr id="0" name=""/>
        <dsp:cNvSpPr/>
      </dsp:nvSpPr>
      <dsp:spPr>
        <a:xfrm>
          <a:off x="4984231" y="0"/>
          <a:ext cx="1543179" cy="534910"/>
        </a:xfrm>
        <a:prstGeom prst="chevron">
          <a:avLst/>
        </a:prstGeom>
        <a:solidFill>
          <a:schemeClr val="bg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600" b="1" kern="1200" dirty="0" smtClean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rPr>
            <a:t>查看明細</a:t>
          </a:r>
          <a:endParaRPr lang="zh-TW" altLang="en-US" sz="1600" b="1" kern="1200" dirty="0">
            <a:solidFill>
              <a:schemeClr val="tx1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5251686" y="0"/>
        <a:ext cx="1008269" cy="534910"/>
      </dsp:txXfrm>
    </dsp:sp>
    <dsp:sp modelId="{15E8AC4B-9E8E-402E-963B-46F82588BBE2}">
      <dsp:nvSpPr>
        <dsp:cNvPr id="0" name=""/>
        <dsp:cNvSpPr/>
      </dsp:nvSpPr>
      <dsp:spPr>
        <a:xfrm>
          <a:off x="6373092" y="0"/>
          <a:ext cx="1543179" cy="534910"/>
        </a:xfrm>
        <a:prstGeom prst="chevron">
          <a:avLst/>
        </a:prstGeom>
        <a:solidFill>
          <a:schemeClr val="tx1"/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0" tIns="36000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b="1" kern="1200" dirty="0" smtClean="0">
              <a:solidFill>
                <a:schemeClr val="bg1"/>
              </a:solidFill>
              <a:latin typeface="微軟正黑體" pitchFamily="34" charset="-120"/>
              <a:ea typeface="微軟正黑體" pitchFamily="34" charset="-120"/>
            </a:rPr>
            <a:t>開始直播</a:t>
          </a:r>
          <a:endParaRPr lang="zh-TW" altLang="en-US" sz="1800" b="1" kern="1200" dirty="0">
            <a:solidFill>
              <a:schemeClr val="bg1"/>
            </a:solidFill>
            <a:latin typeface="微軟正黑體" pitchFamily="34" charset="-120"/>
            <a:ea typeface="微軟正黑體" pitchFamily="34" charset="-120"/>
          </a:endParaRPr>
        </a:p>
      </dsp:txBody>
      <dsp:txXfrm>
        <a:off x="6640547" y="0"/>
        <a:ext cx="1008269" cy="53491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E35AA-2782-44D2-B9F8-C88664E1FCE1}">
      <dsp:nvSpPr>
        <dsp:cNvPr id="0" name=""/>
        <dsp:cNvSpPr/>
      </dsp:nvSpPr>
      <dsp:spPr>
        <a:xfrm>
          <a:off x="0" y="0"/>
          <a:ext cx="1944216" cy="108012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點選直播管理</a:t>
          </a:r>
          <a:endParaRPr lang="en-US" altLang="zh-TW" sz="1800" kern="1200" dirty="0" smtClean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“</a:t>
          </a:r>
          <a:r>
            <a:rPr lang="zh-TW" altLang="en-US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直播列表</a:t>
          </a:r>
          <a:r>
            <a:rPr lang="en-US" altLang="zh-TW" sz="1800" kern="1200" dirty="0" smtClean="0">
              <a:latin typeface="微軟正黑體" panose="020B0604030504040204" pitchFamily="34" charset="-120"/>
              <a:ea typeface="微軟正黑體" panose="020B0604030504040204" pitchFamily="34" charset="-120"/>
            </a:rPr>
            <a:t>”</a:t>
          </a:r>
        </a:p>
      </dsp:txBody>
      <dsp:txXfrm>
        <a:off x="31636" y="31636"/>
        <a:ext cx="1880944" cy="101684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5DA3F-ED3A-4897-B8F3-C49A97F730D1}" type="datetimeFigureOut">
              <a:rPr lang="ko-KR" altLang="en-US" smtClean="0"/>
              <a:t>2020-03-17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9ED4F-90B4-4BD8-A817-6A0A9D036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0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78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199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490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9ED4F-90B4-4BD8-A817-6A0A9D03637F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10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F921D975-47B7-40FA-B919-8B79C77FC0F2}"/>
              </a:ext>
            </a:extLst>
          </p:cNvPr>
          <p:cNvGrpSpPr/>
          <p:nvPr userDrawn="1"/>
        </p:nvGrpSpPr>
        <p:grpSpPr>
          <a:xfrm>
            <a:off x="4572000" y="387072"/>
            <a:ext cx="4569687" cy="4756528"/>
            <a:chOff x="4572000" y="387072"/>
            <a:chExt cx="4569687" cy="4756528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xmlns="" id="{3D941B2F-ACDE-44DC-AD51-21CFD90B9D89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xmlns="" id="{F6BA73B4-BC5C-4378-A083-948505655B7B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xmlns="" id="{269974D1-7996-4667-BA09-83671B53C878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34" name="이등변 삼각형 49">
                  <a:extLst>
                    <a:ext uri="{FF2B5EF4-FFF2-40B4-BE49-F238E27FC236}">
                      <a16:creationId xmlns:a16="http://schemas.microsoft.com/office/drawing/2014/main" xmlns="" id="{28E40F27-2EBF-4762-A766-35C37FBBB4FC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xmlns="" id="{8F48F4F8-139B-4033-8A10-8F6699C3926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xmlns="" id="{1B13B33C-E953-4CCE-A9B0-8BAF1A14BCD1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xmlns="" id="{C8CF60D7-5C5A-451E-BE72-BA888208BAF2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xmlns="" id="{47DE17EC-22E7-4731-8B49-B51235A1DF1F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xmlns="" id="{548997DE-64C7-44A9-A88E-2031BD44F47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xmlns="" id="{4E2EBBBA-5F6E-4A7C-B230-6E02F5B0DE65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787774"/>
            <a:ext cx="3816424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3380" y="3867894"/>
            <a:ext cx="38164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INSERT THE TITLE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OF YOUR PRESENTATION HERE   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xmlns="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48065" y="1431235"/>
            <a:ext cx="2568434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xmlns="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04000" y="370350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xmlns="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4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61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39597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048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xmlns="" id="{BC15B180-CBF0-499C-A764-95FA7614AC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51435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xmlns="" id="{1FA03D3A-E0EA-4B8F-B538-58CE5D4DB32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34004" y="2131318"/>
            <a:ext cx="2160000" cy="3012182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131318"/>
            <a:ext cx="1152008" cy="3012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xmlns="" id="{1EBCCB12-3AC7-4A57-8E11-5324E7CB7D0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043485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779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xmlns="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301328" y="1495130"/>
            <a:ext cx="1840931" cy="3649326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xmlns="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476381" y="3386021"/>
            <a:ext cx="3530788" cy="1769004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xmlns="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3491431" y="1495130"/>
            <a:ext cx="3681862" cy="3649326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xmlns="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5396868" y="-11318"/>
            <a:ext cx="3681862" cy="3267664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11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275605"/>
            <a:ext cx="2232248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686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264676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xmlns="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xmlns="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xmlns="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xmlns="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xmlns="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xmlns="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xmlns="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xmlns="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xmlns="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55994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7" name="그룹 3076">
            <a:extLst>
              <a:ext uri="{FF2B5EF4-FFF2-40B4-BE49-F238E27FC236}">
                <a16:creationId xmlns:a16="http://schemas.microsoft.com/office/drawing/2014/main" xmlns="" id="{98E1F27A-257B-4D1A-B672-BC3E23A06118}"/>
              </a:ext>
            </a:extLst>
          </p:cNvPr>
          <p:cNvGrpSpPr/>
          <p:nvPr userDrawn="1"/>
        </p:nvGrpSpPr>
        <p:grpSpPr>
          <a:xfrm>
            <a:off x="1902711" y="1537517"/>
            <a:ext cx="5620059" cy="3598510"/>
            <a:chOff x="2401342" y="248706"/>
            <a:chExt cx="5620059" cy="3598510"/>
          </a:xfrm>
          <a:solidFill>
            <a:schemeClr val="bg1"/>
          </a:solidFill>
        </p:grpSpPr>
        <p:sp>
          <p:nvSpPr>
            <p:cNvPr id="26" name="Oval 11">
              <a:extLst>
                <a:ext uri="{FF2B5EF4-FFF2-40B4-BE49-F238E27FC236}">
                  <a16:creationId xmlns:a16="http://schemas.microsoft.com/office/drawing/2014/main" xmlns="" id="{AFA52AFD-A09C-4B39-B8D1-31F5FF21F177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xmlns="" id="{28048BEE-7C53-42D0-A506-848E3F17217E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xmlns="" id="{55B93957-A57C-44E0-A336-699EE6B4F6CC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1">
              <a:extLst>
                <a:ext uri="{FF2B5EF4-FFF2-40B4-BE49-F238E27FC236}">
                  <a16:creationId xmlns:a16="http://schemas.microsoft.com/office/drawing/2014/main" xmlns="" id="{0C21273E-B44A-44F4-BED0-FE6BE1C84CED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xmlns="" id="{C9498B36-2DEE-4230-ADEC-8236BBAE4F80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1">
              <a:extLst>
                <a:ext uri="{FF2B5EF4-FFF2-40B4-BE49-F238E27FC236}">
                  <a16:creationId xmlns:a16="http://schemas.microsoft.com/office/drawing/2014/main" xmlns="" id="{EEE0F05A-0627-4B21-8C58-1FF2AFA50934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11">
              <a:extLst>
                <a:ext uri="{FF2B5EF4-FFF2-40B4-BE49-F238E27FC236}">
                  <a16:creationId xmlns:a16="http://schemas.microsoft.com/office/drawing/2014/main" xmlns="" id="{5AC876EE-8F1E-42E3-85E8-F082493EA4B2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xmlns="" id="{AE727798-AF92-4B1B-B34B-6A0B5F01364D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xmlns="" id="{0A1A70B0-8EC9-4232-A569-700F9CB90D86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xmlns="" id="{8468AA9A-5D52-41E9-AE95-D453CCCDE517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Oval 11">
              <a:extLst>
                <a:ext uri="{FF2B5EF4-FFF2-40B4-BE49-F238E27FC236}">
                  <a16:creationId xmlns:a16="http://schemas.microsoft.com/office/drawing/2014/main" xmlns="" id="{F238635E-ADE2-4689-B906-BFA3780205D3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Oval 11">
              <a:extLst>
                <a:ext uri="{FF2B5EF4-FFF2-40B4-BE49-F238E27FC236}">
                  <a16:creationId xmlns:a16="http://schemas.microsoft.com/office/drawing/2014/main" xmlns="" id="{4A66CCF7-4F34-4CEF-A93F-D4C3FBBC31C8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xmlns="" id="{ED5842E9-7C7B-4145-8777-A72EAA033919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xmlns="" id="{FE795315-79B9-4ACC-A173-0FF1208985F1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xmlns="" id="{3C261F52-1234-4DC3-A2FF-D2EDCDFBD59B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Oval 11">
              <a:extLst>
                <a:ext uri="{FF2B5EF4-FFF2-40B4-BE49-F238E27FC236}">
                  <a16:creationId xmlns:a16="http://schemas.microsoft.com/office/drawing/2014/main" xmlns="" id="{8898D16D-0930-4BB5-A3BE-871D589D05A2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xmlns="" id="{7BD6D6B7-F491-44FF-BEFA-1D7F73C5CB3B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xmlns="" id="{A3711D92-0D82-4A0C-98E5-DF2B26ADA064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3798740"/>
            <a:ext cx="9144000" cy="1344760"/>
            <a:chOff x="0" y="3798740"/>
            <a:chExt cx="9144000" cy="134476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4731990"/>
              <a:ext cx="9144000" cy="41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2" name="Oval 1"/>
            <p:cNvSpPr/>
            <p:nvPr userDrawn="1"/>
          </p:nvSpPr>
          <p:spPr>
            <a:xfrm>
              <a:off x="2195736" y="4299942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772072" y="4361681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330152" y="4539308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7092280" y="3798740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6495678" y="4341143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6991200" y="4240063"/>
              <a:ext cx="697682" cy="697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7392378" y="4244602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7812360" y="4435486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075806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72387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76" name="그룹 3075">
            <a:extLst>
              <a:ext uri="{FF2B5EF4-FFF2-40B4-BE49-F238E27FC236}">
                <a16:creationId xmlns:a16="http://schemas.microsoft.com/office/drawing/2014/main" xmlns="" id="{D94CBEB5-5417-46B1-88F6-CC8EAFA04538}"/>
              </a:ext>
            </a:extLst>
          </p:cNvPr>
          <p:cNvGrpSpPr/>
          <p:nvPr userDrawn="1"/>
        </p:nvGrpSpPr>
        <p:grpSpPr>
          <a:xfrm>
            <a:off x="4249055" y="497586"/>
            <a:ext cx="645890" cy="1241591"/>
            <a:chOff x="5304862" y="-789923"/>
            <a:chExt cx="645890" cy="1241591"/>
          </a:xfrm>
        </p:grpSpPr>
        <p:grpSp>
          <p:nvGrpSpPr>
            <p:cNvPr id="3072" name="그룹 3071">
              <a:extLst>
                <a:ext uri="{FF2B5EF4-FFF2-40B4-BE49-F238E27FC236}">
                  <a16:creationId xmlns:a16="http://schemas.microsoft.com/office/drawing/2014/main" xmlns="" id="{1EDC8D9B-3ACF-4259-97AD-31C89A94208E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xmlns="" id="{91D8E74F-74D1-42AF-878A-87DB5086DFB8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xmlns="" id="{AE1386C1-5A88-4DFD-B9C6-1BD9FD99E884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xmlns="" id="{54B26653-6B23-4EFE-8B06-375137532FD8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xmlns="" id="{12D3E034-244B-447C-9103-515EC73ED955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3" name="직사각형 3072">
              <a:extLst>
                <a:ext uri="{FF2B5EF4-FFF2-40B4-BE49-F238E27FC236}">
                  <a16:creationId xmlns:a16="http://schemas.microsoft.com/office/drawing/2014/main" xmlns="" id="{B8AC1995-F1DB-45F4-BAD9-8612F17EC7CF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xmlns="" id="{1B2C1A3C-1B19-4A94-822F-AE9B5A703575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xmlns="" id="{DA97839E-8AFB-4B9F-9CA8-740B072EF2C1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7" name="그룹 3076">
            <a:extLst>
              <a:ext uri="{FF2B5EF4-FFF2-40B4-BE49-F238E27FC236}">
                <a16:creationId xmlns:a16="http://schemas.microsoft.com/office/drawing/2014/main" xmlns="" id="{98E1F27A-257B-4D1A-B672-BC3E23A06118}"/>
              </a:ext>
            </a:extLst>
          </p:cNvPr>
          <p:cNvGrpSpPr/>
          <p:nvPr userDrawn="1"/>
        </p:nvGrpSpPr>
        <p:grpSpPr>
          <a:xfrm>
            <a:off x="1902711" y="1537517"/>
            <a:ext cx="5620059" cy="3598510"/>
            <a:chOff x="2401342" y="248706"/>
            <a:chExt cx="5620059" cy="3598510"/>
          </a:xfrm>
          <a:solidFill>
            <a:schemeClr val="bg1"/>
          </a:solidFill>
        </p:grpSpPr>
        <p:sp>
          <p:nvSpPr>
            <p:cNvPr id="26" name="Oval 11">
              <a:extLst>
                <a:ext uri="{FF2B5EF4-FFF2-40B4-BE49-F238E27FC236}">
                  <a16:creationId xmlns:a16="http://schemas.microsoft.com/office/drawing/2014/main" xmlns="" id="{AFA52AFD-A09C-4B39-B8D1-31F5FF21F177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xmlns="" id="{28048BEE-7C53-42D0-A506-848E3F17217E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xmlns="" id="{55B93957-A57C-44E0-A336-699EE6B4F6CC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1">
              <a:extLst>
                <a:ext uri="{FF2B5EF4-FFF2-40B4-BE49-F238E27FC236}">
                  <a16:creationId xmlns:a16="http://schemas.microsoft.com/office/drawing/2014/main" xmlns="" id="{0C21273E-B44A-44F4-BED0-FE6BE1C84CED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xmlns="" id="{C9498B36-2DEE-4230-ADEC-8236BBAE4F80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1">
              <a:extLst>
                <a:ext uri="{FF2B5EF4-FFF2-40B4-BE49-F238E27FC236}">
                  <a16:creationId xmlns:a16="http://schemas.microsoft.com/office/drawing/2014/main" xmlns="" id="{EEE0F05A-0627-4B21-8C58-1FF2AFA50934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11">
              <a:extLst>
                <a:ext uri="{FF2B5EF4-FFF2-40B4-BE49-F238E27FC236}">
                  <a16:creationId xmlns:a16="http://schemas.microsoft.com/office/drawing/2014/main" xmlns="" id="{5AC876EE-8F1E-42E3-85E8-F082493EA4B2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xmlns="" id="{AE727798-AF92-4B1B-B34B-6A0B5F01364D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xmlns="" id="{0A1A70B0-8EC9-4232-A569-700F9CB90D86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xmlns="" id="{8468AA9A-5D52-41E9-AE95-D453CCCDE517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Oval 11">
              <a:extLst>
                <a:ext uri="{FF2B5EF4-FFF2-40B4-BE49-F238E27FC236}">
                  <a16:creationId xmlns:a16="http://schemas.microsoft.com/office/drawing/2014/main" xmlns="" id="{F238635E-ADE2-4689-B906-BFA3780205D3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Oval 11">
              <a:extLst>
                <a:ext uri="{FF2B5EF4-FFF2-40B4-BE49-F238E27FC236}">
                  <a16:creationId xmlns:a16="http://schemas.microsoft.com/office/drawing/2014/main" xmlns="" id="{4A66CCF7-4F34-4CEF-A93F-D4C3FBBC31C8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xmlns="" id="{ED5842E9-7C7B-4145-8777-A72EAA033919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xmlns="" id="{FE795315-79B9-4ACC-A173-0FF1208985F1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xmlns="" id="{3C261F52-1234-4DC3-A2FF-D2EDCDFBD59B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Oval 11">
              <a:extLst>
                <a:ext uri="{FF2B5EF4-FFF2-40B4-BE49-F238E27FC236}">
                  <a16:creationId xmlns:a16="http://schemas.microsoft.com/office/drawing/2014/main" xmlns="" id="{8898D16D-0930-4BB5-A3BE-871D589D05A2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xmlns="" id="{7BD6D6B7-F491-44FF-BEFA-1D7F73C5CB3B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xmlns="" id="{A3711D92-0D82-4A0C-98E5-DF2B26ADA064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3798740"/>
            <a:ext cx="9144000" cy="1344760"/>
            <a:chOff x="0" y="3798740"/>
            <a:chExt cx="9144000" cy="134476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4731990"/>
              <a:ext cx="9144000" cy="41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2" name="Oval 1"/>
            <p:cNvSpPr/>
            <p:nvPr userDrawn="1"/>
          </p:nvSpPr>
          <p:spPr>
            <a:xfrm>
              <a:off x="2195736" y="4299942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772072" y="4361681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330152" y="4539308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7092280" y="3798740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6495678" y="4341143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6991200" y="4240063"/>
              <a:ext cx="697682" cy="697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7392378" y="4244602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7812360" y="4435486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075806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72387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76" name="그룹 3075">
            <a:extLst>
              <a:ext uri="{FF2B5EF4-FFF2-40B4-BE49-F238E27FC236}">
                <a16:creationId xmlns:a16="http://schemas.microsoft.com/office/drawing/2014/main" xmlns="" id="{D94CBEB5-5417-46B1-88F6-CC8EAFA04538}"/>
              </a:ext>
            </a:extLst>
          </p:cNvPr>
          <p:cNvGrpSpPr/>
          <p:nvPr userDrawn="1"/>
        </p:nvGrpSpPr>
        <p:grpSpPr>
          <a:xfrm>
            <a:off x="4249055" y="497586"/>
            <a:ext cx="645890" cy="1241591"/>
            <a:chOff x="5304862" y="-789923"/>
            <a:chExt cx="645890" cy="1241591"/>
          </a:xfrm>
        </p:grpSpPr>
        <p:grpSp>
          <p:nvGrpSpPr>
            <p:cNvPr id="3072" name="그룹 3071">
              <a:extLst>
                <a:ext uri="{FF2B5EF4-FFF2-40B4-BE49-F238E27FC236}">
                  <a16:creationId xmlns:a16="http://schemas.microsoft.com/office/drawing/2014/main" xmlns="" id="{1EDC8D9B-3ACF-4259-97AD-31C89A94208E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xmlns="" id="{91D8E74F-74D1-42AF-878A-87DB5086DFB8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xmlns="" id="{AE1386C1-5A88-4DFD-B9C6-1BD9FD99E884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xmlns="" id="{54B26653-6B23-4EFE-8B06-375137532FD8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xmlns="" id="{12D3E034-244B-447C-9103-515EC73ED955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3" name="직사각형 3072">
              <a:extLst>
                <a:ext uri="{FF2B5EF4-FFF2-40B4-BE49-F238E27FC236}">
                  <a16:creationId xmlns:a16="http://schemas.microsoft.com/office/drawing/2014/main" xmlns="" id="{B8AC1995-F1DB-45F4-BAD9-8612F17EC7CF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xmlns="" id="{1B2C1A3C-1B19-4A94-822F-AE9B5A703575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xmlns="" id="{DA97839E-8AFB-4B9F-9CA8-740B072EF2C1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63808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xmlns="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xmlns="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xmlns="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xmlns="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xmlns="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xmlns="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xmlns="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xmlns="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xmlns="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xmlns="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xmlns="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xmlns="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xmlns="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xmlns="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xmlns="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xmlns="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xmlns="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xmlns="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xmlns="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xmlns="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19916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11510"/>
            <a:ext cx="2303282" cy="13681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779662"/>
            <a:ext cx="230328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C5AC382A-C3B5-4BE0-B805-8F9094AFD7DC}"/>
              </a:ext>
            </a:extLst>
          </p:cNvPr>
          <p:cNvGrpSpPr/>
          <p:nvPr userDrawn="1"/>
        </p:nvGrpSpPr>
        <p:grpSpPr>
          <a:xfrm>
            <a:off x="0" y="2571749"/>
            <a:ext cx="2984923" cy="257175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xmlns="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xmlns="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:a16="http://schemas.microsoft.com/office/drawing/2014/main" xmlns="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xmlns="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xmlns="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xmlns="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xmlns="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xmlns="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339502"/>
            <a:ext cx="8640960" cy="4464496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92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xmlns="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xmlns="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xmlns="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xmlns="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xmlns="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xmlns="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xmlns="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xmlns="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xmlns="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11510"/>
            <a:ext cx="2303282" cy="13681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779662"/>
            <a:ext cx="230328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C5AC382A-C3B5-4BE0-B805-8F9094AFD7DC}"/>
              </a:ext>
            </a:extLst>
          </p:cNvPr>
          <p:cNvGrpSpPr/>
          <p:nvPr userDrawn="1"/>
        </p:nvGrpSpPr>
        <p:grpSpPr>
          <a:xfrm>
            <a:off x="0" y="2571749"/>
            <a:ext cx="2984923" cy="257175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xmlns="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xmlns="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:a16="http://schemas.microsoft.com/office/drawing/2014/main" xmlns="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xmlns="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xmlns="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xmlns="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xmlns="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xmlns="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339502"/>
            <a:ext cx="8640960" cy="4464496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7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523EB7A4-0598-4887-ACB7-E8220F8DDFED}"/>
              </a:ext>
            </a:extLst>
          </p:cNvPr>
          <p:cNvGrpSpPr/>
          <p:nvPr userDrawn="1"/>
        </p:nvGrpSpPr>
        <p:grpSpPr>
          <a:xfrm>
            <a:off x="1902711" y="232356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xmlns="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xmlns="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xmlns="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xmlns="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xmlns="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xmlns="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xmlns="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xmlns="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xmlns="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xmlns="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xmlns="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xmlns="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xmlns="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xmlns="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xmlns="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xmlns="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xmlns="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xmlns="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xmlns="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xmlns="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xmlns="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xmlns="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xmlns="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xmlns="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xmlns="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xmlns="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xmlns="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0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60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4" y="1203090"/>
            <a:ext cx="1710999" cy="3600908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312181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33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32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4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19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65" r:id="rId14"/>
    <p:sldLayoutId id="2147483672" r:id="rId15"/>
    <p:sldLayoutId id="2147483656" r:id="rId16"/>
    <p:sldLayoutId id="2147483675" r:id="rId17"/>
    <p:sldLayoutId id="2147483676" r:id="rId1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3" r:id="rId2"/>
    <p:sldLayoutId id="2147483674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image" Target="../media/image42.JPG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image" Target="../media/image41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image" Target="../media/image44.png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image" Target="../media/image43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image" Target="../media/image46.jpeg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12" Type="http://schemas.openxmlformats.org/officeDocument/2006/relationships/image" Target="../media/image45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12" Type="http://schemas.openxmlformats.org/officeDocument/2006/relationships/image" Target="../media/image47.JP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13" Type="http://schemas.openxmlformats.org/officeDocument/2006/relationships/image" Target="../media/image49.jpeg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5.xml"/><Relationship Id="rId12" Type="http://schemas.openxmlformats.org/officeDocument/2006/relationships/image" Target="../media/image48.JP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5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12" Type="http://schemas.openxmlformats.org/officeDocument/2006/relationships/image" Target="../media/image50.jpe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13" Type="http://schemas.openxmlformats.org/officeDocument/2006/relationships/image" Target="../media/image52.jpeg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9.xml"/><Relationship Id="rId12" Type="http://schemas.openxmlformats.org/officeDocument/2006/relationships/image" Target="../media/image51.JP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diagramLayout" Target="../diagrams/layout20.xml"/><Relationship Id="rId7" Type="http://schemas.openxmlformats.org/officeDocument/2006/relationships/diagramData" Target="../diagrams/data21.xml"/><Relationship Id="rId12" Type="http://schemas.openxmlformats.org/officeDocument/2006/relationships/image" Target="../media/image53.JP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5" Type="http://schemas.openxmlformats.org/officeDocument/2006/relationships/diagramColors" Target="../diagrams/colors20.xml"/><Relationship Id="rId10" Type="http://schemas.openxmlformats.org/officeDocument/2006/relationships/diagramColors" Target="../diagrams/colors21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3.xml"/><Relationship Id="rId3" Type="http://schemas.openxmlformats.org/officeDocument/2006/relationships/diagramLayout" Target="../diagrams/layout22.xml"/><Relationship Id="rId7" Type="http://schemas.openxmlformats.org/officeDocument/2006/relationships/diagramData" Target="../diagrams/data23.xml"/><Relationship Id="rId12" Type="http://schemas.openxmlformats.org/officeDocument/2006/relationships/image" Target="../media/image54.jpe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2.xml"/><Relationship Id="rId11" Type="http://schemas.microsoft.com/office/2007/relationships/diagramDrawing" Target="../diagrams/drawing23.xml"/><Relationship Id="rId5" Type="http://schemas.openxmlformats.org/officeDocument/2006/relationships/diagramColors" Target="../diagrams/colors22.xml"/><Relationship Id="rId10" Type="http://schemas.openxmlformats.org/officeDocument/2006/relationships/diagramColors" Target="../diagrams/colors23.xml"/><Relationship Id="rId4" Type="http://schemas.openxmlformats.org/officeDocument/2006/relationships/diagramQuickStyle" Target="../diagrams/quickStyle22.xml"/><Relationship Id="rId9" Type="http://schemas.openxmlformats.org/officeDocument/2006/relationships/diagramQuickStyle" Target="../diagrams/quickStyle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3" Type="http://schemas.openxmlformats.org/officeDocument/2006/relationships/diagramLayout" Target="../diagrams/layout24.xml"/><Relationship Id="rId7" Type="http://schemas.openxmlformats.org/officeDocument/2006/relationships/diagramData" Target="../diagrams/data25.xml"/><Relationship Id="rId12" Type="http://schemas.openxmlformats.org/officeDocument/2006/relationships/image" Target="../media/image55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4.xml"/><Relationship Id="rId11" Type="http://schemas.microsoft.com/office/2007/relationships/diagramDrawing" Target="../diagrams/drawing25.xml"/><Relationship Id="rId5" Type="http://schemas.openxmlformats.org/officeDocument/2006/relationships/diagramColors" Target="../diagrams/colors24.xml"/><Relationship Id="rId10" Type="http://schemas.openxmlformats.org/officeDocument/2006/relationships/diagramColors" Target="../diagrams/colors25.xml"/><Relationship Id="rId4" Type="http://schemas.openxmlformats.org/officeDocument/2006/relationships/diagramQuickStyle" Target="../diagrams/quickStyle24.xml"/><Relationship Id="rId9" Type="http://schemas.openxmlformats.org/officeDocument/2006/relationships/diagramQuickStyle" Target="../diagrams/quickStyle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7.xml"/><Relationship Id="rId13" Type="http://schemas.openxmlformats.org/officeDocument/2006/relationships/image" Target="../media/image57.png"/><Relationship Id="rId3" Type="http://schemas.openxmlformats.org/officeDocument/2006/relationships/diagramLayout" Target="../diagrams/layout26.xml"/><Relationship Id="rId7" Type="http://schemas.openxmlformats.org/officeDocument/2006/relationships/diagramData" Target="../diagrams/data27.xml"/><Relationship Id="rId12" Type="http://schemas.openxmlformats.org/officeDocument/2006/relationships/image" Target="../media/image56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6.xml"/><Relationship Id="rId11" Type="http://schemas.microsoft.com/office/2007/relationships/diagramDrawing" Target="../diagrams/drawing27.xml"/><Relationship Id="rId5" Type="http://schemas.openxmlformats.org/officeDocument/2006/relationships/diagramColors" Target="../diagrams/colors26.xml"/><Relationship Id="rId10" Type="http://schemas.openxmlformats.org/officeDocument/2006/relationships/diagramColors" Target="../diagrams/colors27.xml"/><Relationship Id="rId4" Type="http://schemas.openxmlformats.org/officeDocument/2006/relationships/diagramQuickStyle" Target="../diagrams/quickStyle26.xml"/><Relationship Id="rId9" Type="http://schemas.openxmlformats.org/officeDocument/2006/relationships/diagramQuickStyle" Target="../diagrams/quickStyle2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9.xml"/><Relationship Id="rId13" Type="http://schemas.openxmlformats.org/officeDocument/2006/relationships/image" Target="../media/image58.png"/><Relationship Id="rId3" Type="http://schemas.openxmlformats.org/officeDocument/2006/relationships/diagramLayout" Target="../diagrams/layout28.xml"/><Relationship Id="rId7" Type="http://schemas.openxmlformats.org/officeDocument/2006/relationships/diagramData" Target="../diagrams/data29.xml"/><Relationship Id="rId12" Type="http://schemas.openxmlformats.org/officeDocument/2006/relationships/image" Target="../media/image56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8.xml"/><Relationship Id="rId11" Type="http://schemas.microsoft.com/office/2007/relationships/diagramDrawing" Target="../diagrams/drawing29.xml"/><Relationship Id="rId5" Type="http://schemas.openxmlformats.org/officeDocument/2006/relationships/diagramColors" Target="../diagrams/colors28.xml"/><Relationship Id="rId10" Type="http://schemas.openxmlformats.org/officeDocument/2006/relationships/diagramColors" Target="../diagrams/colors29.xml"/><Relationship Id="rId4" Type="http://schemas.openxmlformats.org/officeDocument/2006/relationships/diagramQuickStyle" Target="../diagrams/quickStyle28.xml"/><Relationship Id="rId9" Type="http://schemas.openxmlformats.org/officeDocument/2006/relationships/diagramQuickStyle" Target="../diagrams/quickStyle2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13" Type="http://schemas.openxmlformats.org/officeDocument/2006/relationships/image" Target="../media/image59.png"/><Relationship Id="rId3" Type="http://schemas.openxmlformats.org/officeDocument/2006/relationships/diagramLayout" Target="../diagrams/layout30.xml"/><Relationship Id="rId7" Type="http://schemas.openxmlformats.org/officeDocument/2006/relationships/diagramData" Target="../diagrams/data31.xml"/><Relationship Id="rId12" Type="http://schemas.openxmlformats.org/officeDocument/2006/relationships/image" Target="../media/image56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0.xml"/><Relationship Id="rId11" Type="http://schemas.microsoft.com/office/2007/relationships/diagramDrawing" Target="../diagrams/drawing31.xml"/><Relationship Id="rId5" Type="http://schemas.openxmlformats.org/officeDocument/2006/relationships/diagramColors" Target="../diagrams/colors30.xml"/><Relationship Id="rId10" Type="http://schemas.openxmlformats.org/officeDocument/2006/relationships/diagramColors" Target="../diagrams/colors31.xml"/><Relationship Id="rId4" Type="http://schemas.openxmlformats.org/officeDocument/2006/relationships/diagramQuickStyle" Target="../diagrams/quickStyle30.xml"/><Relationship Id="rId9" Type="http://schemas.openxmlformats.org/officeDocument/2006/relationships/diagramQuickStyle" Target="../diagrams/quickStyle3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3.xml"/><Relationship Id="rId13" Type="http://schemas.openxmlformats.org/officeDocument/2006/relationships/image" Target="../media/image61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12" Type="http://schemas.microsoft.com/office/2007/relationships/diagramDrawing" Target="../diagrams/drawing33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2.xml"/><Relationship Id="rId11" Type="http://schemas.openxmlformats.org/officeDocument/2006/relationships/diagramColors" Target="../diagrams/colors33.xml"/><Relationship Id="rId5" Type="http://schemas.openxmlformats.org/officeDocument/2006/relationships/diagramQuickStyle" Target="../diagrams/quickStyle32.xml"/><Relationship Id="rId10" Type="http://schemas.openxmlformats.org/officeDocument/2006/relationships/diagramQuickStyle" Target="../diagrams/quickStyle33.xml"/><Relationship Id="rId4" Type="http://schemas.openxmlformats.org/officeDocument/2006/relationships/diagramLayout" Target="../diagrams/layout32.xml"/><Relationship Id="rId9" Type="http://schemas.openxmlformats.org/officeDocument/2006/relationships/diagramLayout" Target="../diagrams/layout3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5.xml"/><Relationship Id="rId3" Type="http://schemas.openxmlformats.org/officeDocument/2006/relationships/diagramLayout" Target="../diagrams/layout34.xml"/><Relationship Id="rId7" Type="http://schemas.openxmlformats.org/officeDocument/2006/relationships/diagramData" Target="../diagrams/data35.xml"/><Relationship Id="rId12" Type="http://schemas.openxmlformats.org/officeDocument/2006/relationships/image" Target="../media/image62.jpe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4.xml"/><Relationship Id="rId11" Type="http://schemas.microsoft.com/office/2007/relationships/diagramDrawing" Target="../diagrams/drawing35.xml"/><Relationship Id="rId5" Type="http://schemas.openxmlformats.org/officeDocument/2006/relationships/diagramColors" Target="../diagrams/colors34.xml"/><Relationship Id="rId10" Type="http://schemas.openxmlformats.org/officeDocument/2006/relationships/diagramColors" Target="../diagrams/colors35.xml"/><Relationship Id="rId4" Type="http://schemas.openxmlformats.org/officeDocument/2006/relationships/diagramQuickStyle" Target="../diagrams/quickStyle34.xml"/><Relationship Id="rId9" Type="http://schemas.openxmlformats.org/officeDocument/2006/relationships/diagramQuickStyle" Target="../diagrams/quickStyle3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7.xml"/><Relationship Id="rId3" Type="http://schemas.openxmlformats.org/officeDocument/2006/relationships/diagramLayout" Target="../diagrams/layout36.xml"/><Relationship Id="rId7" Type="http://schemas.openxmlformats.org/officeDocument/2006/relationships/image" Target="../media/image63.JPG"/><Relationship Id="rId12" Type="http://schemas.microsoft.com/office/2007/relationships/diagramDrawing" Target="../diagrams/drawing37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6.xml"/><Relationship Id="rId11" Type="http://schemas.openxmlformats.org/officeDocument/2006/relationships/diagramColors" Target="../diagrams/colors37.xml"/><Relationship Id="rId5" Type="http://schemas.openxmlformats.org/officeDocument/2006/relationships/diagramColors" Target="../diagrams/colors36.xml"/><Relationship Id="rId10" Type="http://schemas.openxmlformats.org/officeDocument/2006/relationships/diagramQuickStyle" Target="../diagrams/quickStyle37.xml"/><Relationship Id="rId4" Type="http://schemas.openxmlformats.org/officeDocument/2006/relationships/diagramQuickStyle" Target="../diagrams/quickStyle36.xml"/><Relationship Id="rId9" Type="http://schemas.openxmlformats.org/officeDocument/2006/relationships/diagramLayout" Target="../diagrams/layout3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9.xml"/><Relationship Id="rId13" Type="http://schemas.openxmlformats.org/officeDocument/2006/relationships/image" Target="../media/image64.jpeg"/><Relationship Id="rId3" Type="http://schemas.openxmlformats.org/officeDocument/2006/relationships/diagramLayout" Target="../diagrams/layout38.xml"/><Relationship Id="rId7" Type="http://schemas.openxmlformats.org/officeDocument/2006/relationships/image" Target="../media/image63.JPG"/><Relationship Id="rId12" Type="http://schemas.microsoft.com/office/2007/relationships/diagramDrawing" Target="../diagrams/drawing39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8.xml"/><Relationship Id="rId11" Type="http://schemas.openxmlformats.org/officeDocument/2006/relationships/diagramColors" Target="../diagrams/colors39.xml"/><Relationship Id="rId5" Type="http://schemas.openxmlformats.org/officeDocument/2006/relationships/diagramColors" Target="../diagrams/colors38.xml"/><Relationship Id="rId10" Type="http://schemas.openxmlformats.org/officeDocument/2006/relationships/diagramQuickStyle" Target="../diagrams/quickStyle39.xml"/><Relationship Id="rId4" Type="http://schemas.openxmlformats.org/officeDocument/2006/relationships/diagramQuickStyle" Target="../diagrams/quickStyle38.xml"/><Relationship Id="rId9" Type="http://schemas.openxmlformats.org/officeDocument/2006/relationships/diagramLayout" Target="../diagrams/layout39.xml"/><Relationship Id="rId14" Type="http://schemas.openxmlformats.org/officeDocument/2006/relationships/image" Target="../media/image6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1.xml"/><Relationship Id="rId13" Type="http://schemas.openxmlformats.org/officeDocument/2006/relationships/image" Target="../media/image67.jpeg"/><Relationship Id="rId3" Type="http://schemas.openxmlformats.org/officeDocument/2006/relationships/diagramLayout" Target="../diagrams/layout40.xml"/><Relationship Id="rId7" Type="http://schemas.openxmlformats.org/officeDocument/2006/relationships/diagramData" Target="../diagrams/data41.xml"/><Relationship Id="rId12" Type="http://schemas.openxmlformats.org/officeDocument/2006/relationships/image" Target="../media/image66.jpeg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0.xml"/><Relationship Id="rId11" Type="http://schemas.microsoft.com/office/2007/relationships/diagramDrawing" Target="../diagrams/drawing41.xml"/><Relationship Id="rId5" Type="http://schemas.openxmlformats.org/officeDocument/2006/relationships/diagramColors" Target="../diagrams/colors40.xml"/><Relationship Id="rId10" Type="http://schemas.openxmlformats.org/officeDocument/2006/relationships/diagramColors" Target="../diagrams/colors41.xml"/><Relationship Id="rId4" Type="http://schemas.openxmlformats.org/officeDocument/2006/relationships/diagramQuickStyle" Target="../diagrams/quickStyle40.xml"/><Relationship Id="rId9" Type="http://schemas.openxmlformats.org/officeDocument/2006/relationships/diagramQuickStyle" Target="../diagrams/quickStyle41.xml"/><Relationship Id="rId14" Type="http://schemas.openxmlformats.org/officeDocument/2006/relationships/image" Target="../media/image6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3.xml"/><Relationship Id="rId13" Type="http://schemas.openxmlformats.org/officeDocument/2006/relationships/image" Target="../media/image70.JPG"/><Relationship Id="rId3" Type="http://schemas.openxmlformats.org/officeDocument/2006/relationships/diagramLayout" Target="../diagrams/layout42.xml"/><Relationship Id="rId7" Type="http://schemas.openxmlformats.org/officeDocument/2006/relationships/diagramData" Target="../diagrams/data43.xml"/><Relationship Id="rId12" Type="http://schemas.openxmlformats.org/officeDocument/2006/relationships/image" Target="../media/image69.JPG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2.xml"/><Relationship Id="rId11" Type="http://schemas.microsoft.com/office/2007/relationships/diagramDrawing" Target="../diagrams/drawing43.xml"/><Relationship Id="rId5" Type="http://schemas.openxmlformats.org/officeDocument/2006/relationships/diagramColors" Target="../diagrams/colors42.xml"/><Relationship Id="rId10" Type="http://schemas.openxmlformats.org/officeDocument/2006/relationships/diagramColors" Target="../diagrams/colors43.xml"/><Relationship Id="rId4" Type="http://schemas.openxmlformats.org/officeDocument/2006/relationships/diagramQuickStyle" Target="../diagrams/quickStyle42.xml"/><Relationship Id="rId9" Type="http://schemas.openxmlformats.org/officeDocument/2006/relationships/diagramQuickStyle" Target="../diagrams/quickStyle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5.xml"/><Relationship Id="rId3" Type="http://schemas.openxmlformats.org/officeDocument/2006/relationships/diagramLayout" Target="../diagrams/layout44.xml"/><Relationship Id="rId7" Type="http://schemas.openxmlformats.org/officeDocument/2006/relationships/diagramData" Target="../diagrams/data45.xml"/><Relationship Id="rId12" Type="http://schemas.openxmlformats.org/officeDocument/2006/relationships/image" Target="../media/image71.JPG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4.xml"/><Relationship Id="rId11" Type="http://schemas.microsoft.com/office/2007/relationships/diagramDrawing" Target="../diagrams/drawing45.xml"/><Relationship Id="rId5" Type="http://schemas.openxmlformats.org/officeDocument/2006/relationships/diagramColors" Target="../diagrams/colors44.xml"/><Relationship Id="rId10" Type="http://schemas.openxmlformats.org/officeDocument/2006/relationships/diagramColors" Target="../diagrams/colors45.xml"/><Relationship Id="rId4" Type="http://schemas.openxmlformats.org/officeDocument/2006/relationships/diagramQuickStyle" Target="../diagrams/quickStyle44.xml"/><Relationship Id="rId9" Type="http://schemas.openxmlformats.org/officeDocument/2006/relationships/diagramQuickStyle" Target="../diagrams/quickStyle4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7.xml"/><Relationship Id="rId3" Type="http://schemas.openxmlformats.org/officeDocument/2006/relationships/diagramLayout" Target="../diagrams/layout46.xml"/><Relationship Id="rId7" Type="http://schemas.openxmlformats.org/officeDocument/2006/relationships/diagramData" Target="../diagrams/data47.xml"/><Relationship Id="rId12" Type="http://schemas.openxmlformats.org/officeDocument/2006/relationships/image" Target="../media/image72.JPG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6.xml"/><Relationship Id="rId11" Type="http://schemas.microsoft.com/office/2007/relationships/diagramDrawing" Target="../diagrams/drawing47.xml"/><Relationship Id="rId5" Type="http://schemas.openxmlformats.org/officeDocument/2006/relationships/diagramColors" Target="../diagrams/colors46.xml"/><Relationship Id="rId10" Type="http://schemas.openxmlformats.org/officeDocument/2006/relationships/diagramColors" Target="../diagrams/colors47.xml"/><Relationship Id="rId4" Type="http://schemas.openxmlformats.org/officeDocument/2006/relationships/diagramQuickStyle" Target="../diagrams/quickStyle46.xml"/><Relationship Id="rId9" Type="http://schemas.openxmlformats.org/officeDocument/2006/relationships/diagramQuickStyle" Target="../diagrams/quickStyle4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9.xml"/><Relationship Id="rId13" Type="http://schemas.openxmlformats.org/officeDocument/2006/relationships/image" Target="../media/image73.jpeg"/><Relationship Id="rId3" Type="http://schemas.openxmlformats.org/officeDocument/2006/relationships/diagramLayout" Target="../diagrams/layout48.xml"/><Relationship Id="rId7" Type="http://schemas.openxmlformats.org/officeDocument/2006/relationships/diagramData" Target="../diagrams/data49.xml"/><Relationship Id="rId12" Type="http://schemas.openxmlformats.org/officeDocument/2006/relationships/image" Target="../media/image72.JPG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8.xml"/><Relationship Id="rId11" Type="http://schemas.microsoft.com/office/2007/relationships/diagramDrawing" Target="../diagrams/drawing49.xml"/><Relationship Id="rId5" Type="http://schemas.openxmlformats.org/officeDocument/2006/relationships/diagramColors" Target="../diagrams/colors48.xml"/><Relationship Id="rId10" Type="http://schemas.openxmlformats.org/officeDocument/2006/relationships/diagramColors" Target="../diagrams/colors49.xml"/><Relationship Id="rId4" Type="http://schemas.openxmlformats.org/officeDocument/2006/relationships/diagramQuickStyle" Target="../diagrams/quickStyle48.xml"/><Relationship Id="rId9" Type="http://schemas.openxmlformats.org/officeDocument/2006/relationships/diagramQuickStyle" Target="../diagrams/quickStyle49.xml"/><Relationship Id="rId14" Type="http://schemas.openxmlformats.org/officeDocument/2006/relationships/image" Target="../media/image74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1.xml"/><Relationship Id="rId13" Type="http://schemas.openxmlformats.org/officeDocument/2006/relationships/image" Target="../media/image76.jpeg"/><Relationship Id="rId3" Type="http://schemas.openxmlformats.org/officeDocument/2006/relationships/diagramLayout" Target="../diagrams/layout50.xml"/><Relationship Id="rId7" Type="http://schemas.openxmlformats.org/officeDocument/2006/relationships/diagramData" Target="../diagrams/data51.xml"/><Relationship Id="rId12" Type="http://schemas.openxmlformats.org/officeDocument/2006/relationships/image" Target="../media/image75.JPG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0.xml"/><Relationship Id="rId11" Type="http://schemas.microsoft.com/office/2007/relationships/diagramDrawing" Target="../diagrams/drawing51.xml"/><Relationship Id="rId5" Type="http://schemas.openxmlformats.org/officeDocument/2006/relationships/diagramColors" Target="../diagrams/colors50.xml"/><Relationship Id="rId10" Type="http://schemas.openxmlformats.org/officeDocument/2006/relationships/diagramColors" Target="../diagrams/colors51.xml"/><Relationship Id="rId4" Type="http://schemas.openxmlformats.org/officeDocument/2006/relationships/diagramQuickStyle" Target="../diagrams/quickStyle50.xml"/><Relationship Id="rId9" Type="http://schemas.openxmlformats.org/officeDocument/2006/relationships/diagramQuickStyle" Target="../diagrams/quickStyle5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3.xml"/><Relationship Id="rId13" Type="http://schemas.openxmlformats.org/officeDocument/2006/relationships/image" Target="../media/image78.JPG"/><Relationship Id="rId3" Type="http://schemas.openxmlformats.org/officeDocument/2006/relationships/diagramLayout" Target="../diagrams/layout52.xml"/><Relationship Id="rId7" Type="http://schemas.openxmlformats.org/officeDocument/2006/relationships/diagramData" Target="../diagrams/data53.xml"/><Relationship Id="rId12" Type="http://schemas.openxmlformats.org/officeDocument/2006/relationships/image" Target="../media/image77.jpeg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2.xml"/><Relationship Id="rId11" Type="http://schemas.microsoft.com/office/2007/relationships/diagramDrawing" Target="../diagrams/drawing53.xml"/><Relationship Id="rId5" Type="http://schemas.openxmlformats.org/officeDocument/2006/relationships/diagramColors" Target="../diagrams/colors52.xml"/><Relationship Id="rId10" Type="http://schemas.openxmlformats.org/officeDocument/2006/relationships/diagramColors" Target="../diagrams/colors53.xml"/><Relationship Id="rId4" Type="http://schemas.openxmlformats.org/officeDocument/2006/relationships/diagramQuickStyle" Target="../diagrams/quickStyle52.xml"/><Relationship Id="rId9" Type="http://schemas.openxmlformats.org/officeDocument/2006/relationships/diagramQuickStyle" Target="../diagrams/quickStyle5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5.xml"/><Relationship Id="rId3" Type="http://schemas.openxmlformats.org/officeDocument/2006/relationships/diagramLayout" Target="../diagrams/layout54.xml"/><Relationship Id="rId7" Type="http://schemas.openxmlformats.org/officeDocument/2006/relationships/diagramData" Target="../diagrams/data55.xml"/><Relationship Id="rId12" Type="http://schemas.openxmlformats.org/officeDocument/2006/relationships/image" Target="../media/image79.JPG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4.xml"/><Relationship Id="rId11" Type="http://schemas.microsoft.com/office/2007/relationships/diagramDrawing" Target="../diagrams/drawing55.xml"/><Relationship Id="rId5" Type="http://schemas.openxmlformats.org/officeDocument/2006/relationships/diagramColors" Target="../diagrams/colors54.xml"/><Relationship Id="rId10" Type="http://schemas.openxmlformats.org/officeDocument/2006/relationships/diagramColors" Target="../diagrams/colors55.xml"/><Relationship Id="rId4" Type="http://schemas.openxmlformats.org/officeDocument/2006/relationships/diagramQuickStyle" Target="../diagrams/quickStyle54.xml"/><Relationship Id="rId9" Type="http://schemas.openxmlformats.org/officeDocument/2006/relationships/diagramQuickStyle" Target="../diagrams/quickStyle5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7.xml"/><Relationship Id="rId13" Type="http://schemas.openxmlformats.org/officeDocument/2006/relationships/image" Target="../media/image79.JPG"/><Relationship Id="rId3" Type="http://schemas.openxmlformats.org/officeDocument/2006/relationships/diagramLayout" Target="../diagrams/layout56.xml"/><Relationship Id="rId7" Type="http://schemas.openxmlformats.org/officeDocument/2006/relationships/diagramData" Target="../diagrams/data57.xml"/><Relationship Id="rId12" Type="http://schemas.openxmlformats.org/officeDocument/2006/relationships/image" Target="../media/image80.JPG"/><Relationship Id="rId2" Type="http://schemas.openxmlformats.org/officeDocument/2006/relationships/diagramData" Target="../diagrams/data5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6.xml"/><Relationship Id="rId11" Type="http://schemas.microsoft.com/office/2007/relationships/diagramDrawing" Target="../diagrams/drawing57.xml"/><Relationship Id="rId5" Type="http://schemas.openxmlformats.org/officeDocument/2006/relationships/diagramColors" Target="../diagrams/colors56.xml"/><Relationship Id="rId10" Type="http://schemas.openxmlformats.org/officeDocument/2006/relationships/diagramColors" Target="../diagrams/colors57.xml"/><Relationship Id="rId4" Type="http://schemas.openxmlformats.org/officeDocument/2006/relationships/diagramQuickStyle" Target="../diagrams/quickStyle56.xml"/><Relationship Id="rId9" Type="http://schemas.openxmlformats.org/officeDocument/2006/relationships/diagramQuickStyle" Target="../diagrams/quickStyle57.xml"/><Relationship Id="rId14" Type="http://schemas.openxmlformats.org/officeDocument/2006/relationships/image" Target="../media/image81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9.xml"/><Relationship Id="rId3" Type="http://schemas.openxmlformats.org/officeDocument/2006/relationships/diagramLayout" Target="../diagrams/layout58.xml"/><Relationship Id="rId7" Type="http://schemas.openxmlformats.org/officeDocument/2006/relationships/diagramData" Target="../diagrams/data59.xml"/><Relationship Id="rId12" Type="http://schemas.openxmlformats.org/officeDocument/2006/relationships/image" Target="../media/image82.JPG"/><Relationship Id="rId2" Type="http://schemas.openxmlformats.org/officeDocument/2006/relationships/diagramData" Target="../diagrams/data5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8.xml"/><Relationship Id="rId11" Type="http://schemas.microsoft.com/office/2007/relationships/diagramDrawing" Target="../diagrams/drawing59.xml"/><Relationship Id="rId5" Type="http://schemas.openxmlformats.org/officeDocument/2006/relationships/diagramColors" Target="../diagrams/colors58.xml"/><Relationship Id="rId10" Type="http://schemas.openxmlformats.org/officeDocument/2006/relationships/diagramColors" Target="../diagrams/colors59.xml"/><Relationship Id="rId4" Type="http://schemas.openxmlformats.org/officeDocument/2006/relationships/diagramQuickStyle" Target="../diagrams/quickStyle58.xml"/><Relationship Id="rId9" Type="http://schemas.openxmlformats.org/officeDocument/2006/relationships/diagramQuickStyle" Target="../diagrams/quickStyle5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1.xml"/><Relationship Id="rId13" Type="http://schemas.openxmlformats.org/officeDocument/2006/relationships/image" Target="../media/image83.JPG"/><Relationship Id="rId3" Type="http://schemas.openxmlformats.org/officeDocument/2006/relationships/diagramLayout" Target="../diagrams/layout60.xml"/><Relationship Id="rId7" Type="http://schemas.openxmlformats.org/officeDocument/2006/relationships/diagramData" Target="../diagrams/data61.xml"/><Relationship Id="rId12" Type="http://schemas.openxmlformats.org/officeDocument/2006/relationships/image" Target="../media/image79.JPG"/><Relationship Id="rId2" Type="http://schemas.openxmlformats.org/officeDocument/2006/relationships/diagramData" Target="../diagrams/data6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0.xml"/><Relationship Id="rId11" Type="http://schemas.microsoft.com/office/2007/relationships/diagramDrawing" Target="../diagrams/drawing61.xml"/><Relationship Id="rId5" Type="http://schemas.openxmlformats.org/officeDocument/2006/relationships/diagramColors" Target="../diagrams/colors60.xml"/><Relationship Id="rId10" Type="http://schemas.openxmlformats.org/officeDocument/2006/relationships/diagramColors" Target="../diagrams/colors61.xml"/><Relationship Id="rId4" Type="http://schemas.openxmlformats.org/officeDocument/2006/relationships/diagramQuickStyle" Target="../diagrams/quickStyle60.xml"/><Relationship Id="rId9" Type="http://schemas.openxmlformats.org/officeDocument/2006/relationships/diagramQuickStyle" Target="../diagrams/quickStyle61.xml"/><Relationship Id="rId14" Type="http://schemas.openxmlformats.org/officeDocument/2006/relationships/image" Target="../media/image8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3.xml"/><Relationship Id="rId3" Type="http://schemas.openxmlformats.org/officeDocument/2006/relationships/diagramData" Target="../diagrams/data62.xml"/><Relationship Id="rId7" Type="http://schemas.microsoft.com/office/2007/relationships/diagramDrawing" Target="../diagrams/drawing62.xml"/><Relationship Id="rId12" Type="http://schemas.microsoft.com/office/2007/relationships/diagramDrawing" Target="../diagrams/drawing63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2.xml"/><Relationship Id="rId11" Type="http://schemas.openxmlformats.org/officeDocument/2006/relationships/diagramColors" Target="../diagrams/colors63.xml"/><Relationship Id="rId5" Type="http://schemas.openxmlformats.org/officeDocument/2006/relationships/diagramQuickStyle" Target="../diagrams/quickStyle62.xml"/><Relationship Id="rId10" Type="http://schemas.openxmlformats.org/officeDocument/2006/relationships/diagramQuickStyle" Target="../diagrams/quickStyle63.xml"/><Relationship Id="rId4" Type="http://schemas.openxmlformats.org/officeDocument/2006/relationships/diagramLayout" Target="../diagrams/layout62.xml"/><Relationship Id="rId9" Type="http://schemas.openxmlformats.org/officeDocument/2006/relationships/diagramLayout" Target="../diagrams/layout6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5.xml"/><Relationship Id="rId3" Type="http://schemas.openxmlformats.org/officeDocument/2006/relationships/diagramData" Target="../diagrams/data64.xml"/><Relationship Id="rId7" Type="http://schemas.microsoft.com/office/2007/relationships/diagramDrawing" Target="../diagrams/drawing64.xml"/><Relationship Id="rId12" Type="http://schemas.microsoft.com/office/2007/relationships/diagramDrawing" Target="../diagrams/drawing65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4.xml"/><Relationship Id="rId11" Type="http://schemas.openxmlformats.org/officeDocument/2006/relationships/diagramColors" Target="../diagrams/colors65.xml"/><Relationship Id="rId5" Type="http://schemas.openxmlformats.org/officeDocument/2006/relationships/diagramQuickStyle" Target="../diagrams/quickStyle64.xml"/><Relationship Id="rId10" Type="http://schemas.openxmlformats.org/officeDocument/2006/relationships/diagramQuickStyle" Target="../diagrams/quickStyle65.xml"/><Relationship Id="rId4" Type="http://schemas.openxmlformats.org/officeDocument/2006/relationships/diagramLayout" Target="../diagrams/layout64.xml"/><Relationship Id="rId9" Type="http://schemas.openxmlformats.org/officeDocument/2006/relationships/diagramLayout" Target="../diagrams/layout6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7.xml"/><Relationship Id="rId13" Type="http://schemas.openxmlformats.org/officeDocument/2006/relationships/image" Target="../media/image88.png"/><Relationship Id="rId3" Type="http://schemas.openxmlformats.org/officeDocument/2006/relationships/diagramData" Target="../diagrams/data66.xml"/><Relationship Id="rId7" Type="http://schemas.microsoft.com/office/2007/relationships/diagramDrawing" Target="../diagrams/drawing66.xml"/><Relationship Id="rId12" Type="http://schemas.microsoft.com/office/2007/relationships/diagramDrawing" Target="../diagrams/drawing67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6.xml"/><Relationship Id="rId11" Type="http://schemas.openxmlformats.org/officeDocument/2006/relationships/diagramColors" Target="../diagrams/colors67.xml"/><Relationship Id="rId5" Type="http://schemas.openxmlformats.org/officeDocument/2006/relationships/diagramQuickStyle" Target="../diagrams/quickStyle66.xml"/><Relationship Id="rId10" Type="http://schemas.openxmlformats.org/officeDocument/2006/relationships/diagramQuickStyle" Target="../diagrams/quickStyle67.xml"/><Relationship Id="rId4" Type="http://schemas.openxmlformats.org/officeDocument/2006/relationships/diagramLayout" Target="../diagrams/layout66.xml"/><Relationship Id="rId9" Type="http://schemas.openxmlformats.org/officeDocument/2006/relationships/diagramLayout" Target="../diagrams/layout6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9.xml"/><Relationship Id="rId13" Type="http://schemas.openxmlformats.org/officeDocument/2006/relationships/image" Target="../media/image90.png"/><Relationship Id="rId3" Type="http://schemas.openxmlformats.org/officeDocument/2006/relationships/diagramData" Target="../diagrams/data68.xml"/><Relationship Id="rId7" Type="http://schemas.microsoft.com/office/2007/relationships/diagramDrawing" Target="../diagrams/drawing68.xml"/><Relationship Id="rId12" Type="http://schemas.microsoft.com/office/2007/relationships/diagramDrawing" Target="../diagrams/drawing69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8.xml"/><Relationship Id="rId11" Type="http://schemas.openxmlformats.org/officeDocument/2006/relationships/diagramColors" Target="../diagrams/colors69.xml"/><Relationship Id="rId5" Type="http://schemas.openxmlformats.org/officeDocument/2006/relationships/diagramQuickStyle" Target="../diagrams/quickStyle68.xml"/><Relationship Id="rId10" Type="http://schemas.openxmlformats.org/officeDocument/2006/relationships/diagramQuickStyle" Target="../diagrams/quickStyle69.xml"/><Relationship Id="rId4" Type="http://schemas.openxmlformats.org/officeDocument/2006/relationships/diagramLayout" Target="../diagrams/layout68.xml"/><Relationship Id="rId9" Type="http://schemas.openxmlformats.org/officeDocument/2006/relationships/diagramLayout" Target="../diagrams/layout6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1.xml"/><Relationship Id="rId13" Type="http://schemas.openxmlformats.org/officeDocument/2006/relationships/image" Target="../media/image92.png"/><Relationship Id="rId3" Type="http://schemas.openxmlformats.org/officeDocument/2006/relationships/diagramData" Target="../diagrams/data70.xml"/><Relationship Id="rId7" Type="http://schemas.microsoft.com/office/2007/relationships/diagramDrawing" Target="../diagrams/drawing70.xml"/><Relationship Id="rId12" Type="http://schemas.microsoft.com/office/2007/relationships/diagramDrawing" Target="../diagrams/drawing71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0.xml"/><Relationship Id="rId11" Type="http://schemas.openxmlformats.org/officeDocument/2006/relationships/diagramColors" Target="../diagrams/colors71.xml"/><Relationship Id="rId5" Type="http://schemas.openxmlformats.org/officeDocument/2006/relationships/diagramQuickStyle" Target="../diagrams/quickStyle70.xml"/><Relationship Id="rId10" Type="http://schemas.openxmlformats.org/officeDocument/2006/relationships/diagramQuickStyle" Target="../diagrams/quickStyle71.xml"/><Relationship Id="rId4" Type="http://schemas.openxmlformats.org/officeDocument/2006/relationships/diagramLayout" Target="../diagrams/layout70.xml"/><Relationship Id="rId9" Type="http://schemas.openxmlformats.org/officeDocument/2006/relationships/diagramLayout" Target="../diagrams/layout7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3.xml"/><Relationship Id="rId13" Type="http://schemas.openxmlformats.org/officeDocument/2006/relationships/image" Target="../media/image93.png"/><Relationship Id="rId3" Type="http://schemas.openxmlformats.org/officeDocument/2006/relationships/diagramData" Target="../diagrams/data72.xml"/><Relationship Id="rId7" Type="http://schemas.microsoft.com/office/2007/relationships/diagramDrawing" Target="../diagrams/drawing72.xml"/><Relationship Id="rId12" Type="http://schemas.microsoft.com/office/2007/relationships/diagramDrawing" Target="../diagrams/drawing73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2.xml"/><Relationship Id="rId11" Type="http://schemas.openxmlformats.org/officeDocument/2006/relationships/diagramColors" Target="../diagrams/colors73.xml"/><Relationship Id="rId5" Type="http://schemas.openxmlformats.org/officeDocument/2006/relationships/diagramQuickStyle" Target="../diagrams/quickStyle72.xml"/><Relationship Id="rId10" Type="http://schemas.openxmlformats.org/officeDocument/2006/relationships/diagramQuickStyle" Target="../diagrams/quickStyle73.xml"/><Relationship Id="rId4" Type="http://schemas.openxmlformats.org/officeDocument/2006/relationships/diagramLayout" Target="../diagrams/layout72.xml"/><Relationship Id="rId9" Type="http://schemas.openxmlformats.org/officeDocument/2006/relationships/diagramLayout" Target="../diagrams/layout73.xml"/><Relationship Id="rId1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5.xml"/><Relationship Id="rId13" Type="http://schemas.openxmlformats.org/officeDocument/2006/relationships/image" Target="../media/image96.png"/><Relationship Id="rId3" Type="http://schemas.openxmlformats.org/officeDocument/2006/relationships/diagramData" Target="../diagrams/data74.xml"/><Relationship Id="rId7" Type="http://schemas.microsoft.com/office/2007/relationships/diagramDrawing" Target="../diagrams/drawing74.xml"/><Relationship Id="rId12" Type="http://schemas.microsoft.com/office/2007/relationships/diagramDrawing" Target="../diagrams/drawing75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4.xml"/><Relationship Id="rId11" Type="http://schemas.openxmlformats.org/officeDocument/2006/relationships/diagramColors" Target="../diagrams/colors75.xml"/><Relationship Id="rId5" Type="http://schemas.openxmlformats.org/officeDocument/2006/relationships/diagramQuickStyle" Target="../diagrams/quickStyle74.xml"/><Relationship Id="rId10" Type="http://schemas.openxmlformats.org/officeDocument/2006/relationships/diagramQuickStyle" Target="../diagrams/quickStyle75.xml"/><Relationship Id="rId4" Type="http://schemas.openxmlformats.org/officeDocument/2006/relationships/diagramLayout" Target="../diagrams/layout74.xml"/><Relationship Id="rId9" Type="http://schemas.openxmlformats.org/officeDocument/2006/relationships/diagramLayout" Target="../diagrams/layout75.xml"/><Relationship Id="rId1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7.xml"/><Relationship Id="rId13" Type="http://schemas.openxmlformats.org/officeDocument/2006/relationships/image" Target="../media/image93.png"/><Relationship Id="rId3" Type="http://schemas.openxmlformats.org/officeDocument/2006/relationships/diagramData" Target="../diagrams/data76.xml"/><Relationship Id="rId7" Type="http://schemas.microsoft.com/office/2007/relationships/diagramDrawing" Target="../diagrams/drawing76.xml"/><Relationship Id="rId12" Type="http://schemas.microsoft.com/office/2007/relationships/diagramDrawing" Target="../diagrams/drawing77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6.xml"/><Relationship Id="rId11" Type="http://schemas.openxmlformats.org/officeDocument/2006/relationships/diagramColors" Target="../diagrams/colors77.xml"/><Relationship Id="rId5" Type="http://schemas.openxmlformats.org/officeDocument/2006/relationships/diagramQuickStyle" Target="../diagrams/quickStyle76.xml"/><Relationship Id="rId10" Type="http://schemas.openxmlformats.org/officeDocument/2006/relationships/diagramQuickStyle" Target="../diagrams/quickStyle77.xml"/><Relationship Id="rId4" Type="http://schemas.openxmlformats.org/officeDocument/2006/relationships/diagramLayout" Target="../diagrams/layout76.xml"/><Relationship Id="rId9" Type="http://schemas.openxmlformats.org/officeDocument/2006/relationships/diagramLayout" Target="../diagrams/layout77.xml"/><Relationship Id="rId1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9.xml"/><Relationship Id="rId3" Type="http://schemas.openxmlformats.org/officeDocument/2006/relationships/diagramData" Target="../diagrams/data78.xml"/><Relationship Id="rId7" Type="http://schemas.microsoft.com/office/2007/relationships/diagramDrawing" Target="../diagrams/drawing78.xml"/><Relationship Id="rId12" Type="http://schemas.microsoft.com/office/2007/relationships/diagramDrawing" Target="../diagrams/drawing79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8.xml"/><Relationship Id="rId11" Type="http://schemas.openxmlformats.org/officeDocument/2006/relationships/diagramColors" Target="../diagrams/colors79.xml"/><Relationship Id="rId5" Type="http://schemas.openxmlformats.org/officeDocument/2006/relationships/diagramQuickStyle" Target="../diagrams/quickStyle78.xml"/><Relationship Id="rId10" Type="http://schemas.openxmlformats.org/officeDocument/2006/relationships/diagramQuickStyle" Target="../diagrams/quickStyle79.xml"/><Relationship Id="rId4" Type="http://schemas.openxmlformats.org/officeDocument/2006/relationships/diagramLayout" Target="../diagrams/layout78.xml"/><Relationship Id="rId9" Type="http://schemas.openxmlformats.org/officeDocument/2006/relationships/diagramLayout" Target="../diagrams/layout7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1.xml"/><Relationship Id="rId3" Type="http://schemas.openxmlformats.org/officeDocument/2006/relationships/diagramData" Target="../diagrams/data80.xml"/><Relationship Id="rId7" Type="http://schemas.microsoft.com/office/2007/relationships/diagramDrawing" Target="../diagrams/drawing80.xml"/><Relationship Id="rId12" Type="http://schemas.microsoft.com/office/2007/relationships/diagramDrawing" Target="../diagrams/drawing81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0.xml"/><Relationship Id="rId11" Type="http://schemas.openxmlformats.org/officeDocument/2006/relationships/diagramColors" Target="../diagrams/colors81.xml"/><Relationship Id="rId5" Type="http://schemas.openxmlformats.org/officeDocument/2006/relationships/diagramQuickStyle" Target="../diagrams/quickStyle80.xml"/><Relationship Id="rId10" Type="http://schemas.openxmlformats.org/officeDocument/2006/relationships/diagramQuickStyle" Target="../diagrams/quickStyle81.xml"/><Relationship Id="rId4" Type="http://schemas.openxmlformats.org/officeDocument/2006/relationships/diagramLayout" Target="../diagrams/layout80.xml"/><Relationship Id="rId9" Type="http://schemas.openxmlformats.org/officeDocument/2006/relationships/diagramLayout" Target="../diagrams/layout8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9.jpe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microsoft.com/office/2007/relationships/diagramDrawing" Target="../diagrams/drawing83.xml"/><Relationship Id="rId3" Type="http://schemas.openxmlformats.org/officeDocument/2006/relationships/diagramData" Target="../diagrams/data82.xml"/><Relationship Id="rId7" Type="http://schemas.microsoft.com/office/2007/relationships/diagramDrawing" Target="../diagrams/drawing82.xml"/><Relationship Id="rId12" Type="http://schemas.openxmlformats.org/officeDocument/2006/relationships/diagramColors" Target="../diagrams/colors83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2.xml"/><Relationship Id="rId11" Type="http://schemas.openxmlformats.org/officeDocument/2006/relationships/diagramQuickStyle" Target="../diagrams/quickStyle83.xml"/><Relationship Id="rId5" Type="http://schemas.openxmlformats.org/officeDocument/2006/relationships/diagramQuickStyle" Target="../diagrams/quickStyle82.xml"/><Relationship Id="rId10" Type="http://schemas.openxmlformats.org/officeDocument/2006/relationships/diagramLayout" Target="../diagrams/layout83.xml"/><Relationship Id="rId4" Type="http://schemas.openxmlformats.org/officeDocument/2006/relationships/diagramLayout" Target="../diagrams/layout82.xml"/><Relationship Id="rId9" Type="http://schemas.openxmlformats.org/officeDocument/2006/relationships/diagramData" Target="../diagrams/data8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5.xml"/><Relationship Id="rId13" Type="http://schemas.openxmlformats.org/officeDocument/2006/relationships/image" Target="../media/image102.png"/><Relationship Id="rId3" Type="http://schemas.openxmlformats.org/officeDocument/2006/relationships/diagramData" Target="../diagrams/data84.xml"/><Relationship Id="rId7" Type="http://schemas.microsoft.com/office/2007/relationships/diagramDrawing" Target="../diagrams/drawing84.xml"/><Relationship Id="rId12" Type="http://schemas.microsoft.com/office/2007/relationships/diagramDrawing" Target="../diagrams/drawing85.xml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4.xml"/><Relationship Id="rId11" Type="http://schemas.openxmlformats.org/officeDocument/2006/relationships/diagramColors" Target="../diagrams/colors85.xml"/><Relationship Id="rId5" Type="http://schemas.openxmlformats.org/officeDocument/2006/relationships/diagramQuickStyle" Target="../diagrams/quickStyle84.xml"/><Relationship Id="rId10" Type="http://schemas.openxmlformats.org/officeDocument/2006/relationships/diagramQuickStyle" Target="../diagrams/quickStyle85.xml"/><Relationship Id="rId4" Type="http://schemas.openxmlformats.org/officeDocument/2006/relationships/diagramLayout" Target="../diagrams/layout84.xml"/><Relationship Id="rId9" Type="http://schemas.openxmlformats.org/officeDocument/2006/relationships/diagramLayout" Target="../diagrams/layout85.xml"/><Relationship Id="rId14" Type="http://schemas.openxmlformats.org/officeDocument/2006/relationships/image" Target="../media/image10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7.xml"/><Relationship Id="rId3" Type="http://schemas.openxmlformats.org/officeDocument/2006/relationships/diagramData" Target="../diagrams/data86.xml"/><Relationship Id="rId7" Type="http://schemas.microsoft.com/office/2007/relationships/diagramDrawing" Target="../diagrams/drawing86.xml"/><Relationship Id="rId12" Type="http://schemas.microsoft.com/office/2007/relationships/diagramDrawing" Target="../diagrams/drawing87.xm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6.xml"/><Relationship Id="rId11" Type="http://schemas.openxmlformats.org/officeDocument/2006/relationships/diagramColors" Target="../diagrams/colors87.xml"/><Relationship Id="rId5" Type="http://schemas.openxmlformats.org/officeDocument/2006/relationships/diagramQuickStyle" Target="../diagrams/quickStyle86.xml"/><Relationship Id="rId10" Type="http://schemas.openxmlformats.org/officeDocument/2006/relationships/diagramQuickStyle" Target="../diagrams/quickStyle87.xml"/><Relationship Id="rId4" Type="http://schemas.openxmlformats.org/officeDocument/2006/relationships/diagramLayout" Target="../diagrams/layout86.xml"/><Relationship Id="rId9" Type="http://schemas.openxmlformats.org/officeDocument/2006/relationships/diagramLayout" Target="../diagrams/layout8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9.xml"/><Relationship Id="rId3" Type="http://schemas.openxmlformats.org/officeDocument/2006/relationships/diagramData" Target="../diagrams/data88.xml"/><Relationship Id="rId7" Type="http://schemas.microsoft.com/office/2007/relationships/diagramDrawing" Target="../diagrams/drawing88.xml"/><Relationship Id="rId12" Type="http://schemas.microsoft.com/office/2007/relationships/diagramDrawing" Target="../diagrams/drawing89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8.xml"/><Relationship Id="rId11" Type="http://schemas.openxmlformats.org/officeDocument/2006/relationships/diagramColors" Target="../diagrams/colors89.xml"/><Relationship Id="rId5" Type="http://schemas.openxmlformats.org/officeDocument/2006/relationships/diagramQuickStyle" Target="../diagrams/quickStyle88.xml"/><Relationship Id="rId10" Type="http://schemas.openxmlformats.org/officeDocument/2006/relationships/diagramQuickStyle" Target="../diagrams/quickStyle89.xml"/><Relationship Id="rId4" Type="http://schemas.openxmlformats.org/officeDocument/2006/relationships/diagramLayout" Target="../diagrams/layout88.xml"/><Relationship Id="rId9" Type="http://schemas.openxmlformats.org/officeDocument/2006/relationships/diagramLayout" Target="../diagrams/layout89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0.xml"/><Relationship Id="rId13" Type="http://schemas.microsoft.com/office/2007/relationships/diagramDrawing" Target="../diagrams/drawing91.xml"/><Relationship Id="rId3" Type="http://schemas.openxmlformats.org/officeDocument/2006/relationships/image" Target="../media/image106.png"/><Relationship Id="rId7" Type="http://schemas.openxmlformats.org/officeDocument/2006/relationships/diagramColors" Target="../diagrams/colors90.xml"/><Relationship Id="rId12" Type="http://schemas.openxmlformats.org/officeDocument/2006/relationships/diagramColors" Target="../diagrams/colors91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90.xml"/><Relationship Id="rId11" Type="http://schemas.openxmlformats.org/officeDocument/2006/relationships/diagramQuickStyle" Target="../diagrams/quickStyle91.xml"/><Relationship Id="rId5" Type="http://schemas.openxmlformats.org/officeDocument/2006/relationships/diagramLayout" Target="../diagrams/layout90.xml"/><Relationship Id="rId10" Type="http://schemas.openxmlformats.org/officeDocument/2006/relationships/diagramLayout" Target="../diagrams/layout91.xml"/><Relationship Id="rId4" Type="http://schemas.openxmlformats.org/officeDocument/2006/relationships/diagramData" Target="../diagrams/data90.xml"/><Relationship Id="rId9" Type="http://schemas.openxmlformats.org/officeDocument/2006/relationships/diagramData" Target="../diagrams/data9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2.xml"/><Relationship Id="rId13" Type="http://schemas.openxmlformats.org/officeDocument/2006/relationships/diagramColors" Target="../diagrams/colors93.xml"/><Relationship Id="rId3" Type="http://schemas.openxmlformats.org/officeDocument/2006/relationships/image" Target="../media/image108.png"/><Relationship Id="rId7" Type="http://schemas.openxmlformats.org/officeDocument/2006/relationships/diagramQuickStyle" Target="../diagrams/quickStyle92.xml"/><Relationship Id="rId12" Type="http://schemas.openxmlformats.org/officeDocument/2006/relationships/diagramQuickStyle" Target="../diagrams/quickStyle93.xm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92.xml"/><Relationship Id="rId11" Type="http://schemas.openxmlformats.org/officeDocument/2006/relationships/diagramLayout" Target="../diagrams/layout93.xml"/><Relationship Id="rId5" Type="http://schemas.openxmlformats.org/officeDocument/2006/relationships/diagramData" Target="../diagrams/data92.xml"/><Relationship Id="rId10" Type="http://schemas.openxmlformats.org/officeDocument/2006/relationships/diagramData" Target="../diagrams/data93.xml"/><Relationship Id="rId4" Type="http://schemas.openxmlformats.org/officeDocument/2006/relationships/image" Target="../media/image109.png"/><Relationship Id="rId9" Type="http://schemas.microsoft.com/office/2007/relationships/diagramDrawing" Target="../diagrams/drawing92.xml"/><Relationship Id="rId14" Type="http://schemas.microsoft.com/office/2007/relationships/diagramDrawing" Target="../diagrams/drawing9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5.xml"/><Relationship Id="rId13" Type="http://schemas.openxmlformats.org/officeDocument/2006/relationships/image" Target="../media/image111.png"/><Relationship Id="rId3" Type="http://schemas.openxmlformats.org/officeDocument/2006/relationships/diagramData" Target="../diagrams/data94.xml"/><Relationship Id="rId7" Type="http://schemas.microsoft.com/office/2007/relationships/diagramDrawing" Target="../diagrams/drawing94.xml"/><Relationship Id="rId12" Type="http://schemas.microsoft.com/office/2007/relationships/diagramDrawing" Target="../diagrams/drawing95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4.xml"/><Relationship Id="rId11" Type="http://schemas.openxmlformats.org/officeDocument/2006/relationships/diagramColors" Target="../diagrams/colors95.xml"/><Relationship Id="rId5" Type="http://schemas.openxmlformats.org/officeDocument/2006/relationships/diagramQuickStyle" Target="../diagrams/quickStyle94.xml"/><Relationship Id="rId10" Type="http://schemas.openxmlformats.org/officeDocument/2006/relationships/diagramQuickStyle" Target="../diagrams/quickStyle95.xml"/><Relationship Id="rId4" Type="http://schemas.openxmlformats.org/officeDocument/2006/relationships/diagramLayout" Target="../diagrams/layout94.xml"/><Relationship Id="rId9" Type="http://schemas.openxmlformats.org/officeDocument/2006/relationships/diagramLayout" Target="../diagrams/layout9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7.xml"/><Relationship Id="rId13" Type="http://schemas.openxmlformats.org/officeDocument/2006/relationships/image" Target="../media/image113.png"/><Relationship Id="rId3" Type="http://schemas.openxmlformats.org/officeDocument/2006/relationships/diagramData" Target="../diagrams/data96.xml"/><Relationship Id="rId7" Type="http://schemas.microsoft.com/office/2007/relationships/diagramDrawing" Target="../diagrams/drawing96.xml"/><Relationship Id="rId12" Type="http://schemas.microsoft.com/office/2007/relationships/diagramDrawing" Target="../diagrams/drawing97.xml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6.xml"/><Relationship Id="rId11" Type="http://schemas.openxmlformats.org/officeDocument/2006/relationships/diagramColors" Target="../diagrams/colors97.xml"/><Relationship Id="rId5" Type="http://schemas.openxmlformats.org/officeDocument/2006/relationships/diagramQuickStyle" Target="../diagrams/quickStyle96.xml"/><Relationship Id="rId10" Type="http://schemas.openxmlformats.org/officeDocument/2006/relationships/diagramQuickStyle" Target="../diagrams/quickStyle97.xml"/><Relationship Id="rId4" Type="http://schemas.openxmlformats.org/officeDocument/2006/relationships/diagramLayout" Target="../diagrams/layout96.xml"/><Relationship Id="rId9" Type="http://schemas.openxmlformats.org/officeDocument/2006/relationships/diagramLayout" Target="../diagrams/layout9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9.xml"/><Relationship Id="rId3" Type="http://schemas.openxmlformats.org/officeDocument/2006/relationships/diagramData" Target="../diagrams/data98.xml"/><Relationship Id="rId7" Type="http://schemas.microsoft.com/office/2007/relationships/diagramDrawing" Target="../diagrams/drawing98.xml"/><Relationship Id="rId12" Type="http://schemas.microsoft.com/office/2007/relationships/diagramDrawing" Target="../diagrams/drawing99.xml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98.xml"/><Relationship Id="rId11" Type="http://schemas.openxmlformats.org/officeDocument/2006/relationships/diagramColors" Target="../diagrams/colors99.xml"/><Relationship Id="rId5" Type="http://schemas.openxmlformats.org/officeDocument/2006/relationships/diagramQuickStyle" Target="../diagrams/quickStyle98.xml"/><Relationship Id="rId10" Type="http://schemas.openxmlformats.org/officeDocument/2006/relationships/diagramQuickStyle" Target="../diagrams/quickStyle99.xml"/><Relationship Id="rId4" Type="http://schemas.openxmlformats.org/officeDocument/2006/relationships/diagramLayout" Target="../diagrams/layout98.xml"/><Relationship Id="rId9" Type="http://schemas.openxmlformats.org/officeDocument/2006/relationships/diagramLayout" Target="../diagrams/layout9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0.xml"/><Relationship Id="rId7" Type="http://schemas.openxmlformats.org/officeDocument/2006/relationships/image" Target="../media/image115.png"/><Relationship Id="rId2" Type="http://schemas.openxmlformats.org/officeDocument/2006/relationships/diagramData" Target="../diagrams/data10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0.xml"/><Relationship Id="rId5" Type="http://schemas.openxmlformats.org/officeDocument/2006/relationships/diagramColors" Target="../diagrams/colors100.xml"/><Relationship Id="rId4" Type="http://schemas.openxmlformats.org/officeDocument/2006/relationships/diagramQuickStyle" Target="../diagrams/quickStyle10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2.xml"/><Relationship Id="rId3" Type="http://schemas.openxmlformats.org/officeDocument/2006/relationships/diagramData" Target="../diagrams/data101.xml"/><Relationship Id="rId7" Type="http://schemas.microsoft.com/office/2007/relationships/diagramDrawing" Target="../diagrams/drawing101.xml"/><Relationship Id="rId12" Type="http://schemas.microsoft.com/office/2007/relationships/diagramDrawing" Target="../diagrams/drawing102.xm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1.xml"/><Relationship Id="rId11" Type="http://schemas.openxmlformats.org/officeDocument/2006/relationships/diagramColors" Target="../diagrams/colors102.xml"/><Relationship Id="rId5" Type="http://schemas.openxmlformats.org/officeDocument/2006/relationships/diagramQuickStyle" Target="../diagrams/quickStyle101.xml"/><Relationship Id="rId10" Type="http://schemas.openxmlformats.org/officeDocument/2006/relationships/diagramQuickStyle" Target="../diagrams/quickStyle102.xml"/><Relationship Id="rId4" Type="http://schemas.openxmlformats.org/officeDocument/2006/relationships/diagramLayout" Target="../diagrams/layout101.xml"/><Relationship Id="rId9" Type="http://schemas.openxmlformats.org/officeDocument/2006/relationships/diagramLayout" Target="../diagrams/layout102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3.xml"/><Relationship Id="rId13" Type="http://schemas.microsoft.com/office/2007/relationships/diagramDrawing" Target="../diagrams/drawing104.xml"/><Relationship Id="rId3" Type="http://schemas.openxmlformats.org/officeDocument/2006/relationships/image" Target="../media/image118.png"/><Relationship Id="rId7" Type="http://schemas.openxmlformats.org/officeDocument/2006/relationships/diagramColors" Target="../diagrams/colors103.xml"/><Relationship Id="rId12" Type="http://schemas.openxmlformats.org/officeDocument/2006/relationships/diagramColors" Target="../diagrams/colors104.xml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03.xml"/><Relationship Id="rId11" Type="http://schemas.openxmlformats.org/officeDocument/2006/relationships/diagramQuickStyle" Target="../diagrams/quickStyle104.xml"/><Relationship Id="rId5" Type="http://schemas.openxmlformats.org/officeDocument/2006/relationships/diagramLayout" Target="../diagrams/layout103.xml"/><Relationship Id="rId10" Type="http://schemas.openxmlformats.org/officeDocument/2006/relationships/diagramLayout" Target="../diagrams/layout104.xml"/><Relationship Id="rId4" Type="http://schemas.openxmlformats.org/officeDocument/2006/relationships/diagramData" Target="../diagrams/data103.xml"/><Relationship Id="rId9" Type="http://schemas.openxmlformats.org/officeDocument/2006/relationships/diagramData" Target="../diagrams/data10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6.xml"/><Relationship Id="rId3" Type="http://schemas.openxmlformats.org/officeDocument/2006/relationships/diagramLayout" Target="../diagrams/layout105.xml"/><Relationship Id="rId7" Type="http://schemas.openxmlformats.org/officeDocument/2006/relationships/diagramData" Target="../diagrams/data106.xml"/><Relationship Id="rId12" Type="http://schemas.openxmlformats.org/officeDocument/2006/relationships/image" Target="../media/image119.png"/><Relationship Id="rId2" Type="http://schemas.openxmlformats.org/officeDocument/2006/relationships/diagramData" Target="../diagrams/data10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5.xml"/><Relationship Id="rId11" Type="http://schemas.microsoft.com/office/2007/relationships/diagramDrawing" Target="../diagrams/drawing106.xml"/><Relationship Id="rId5" Type="http://schemas.openxmlformats.org/officeDocument/2006/relationships/diagramColors" Target="../diagrams/colors105.xml"/><Relationship Id="rId10" Type="http://schemas.openxmlformats.org/officeDocument/2006/relationships/diagramColors" Target="../diagrams/colors106.xml"/><Relationship Id="rId4" Type="http://schemas.openxmlformats.org/officeDocument/2006/relationships/diagramQuickStyle" Target="../diagrams/quickStyle105.xml"/><Relationship Id="rId9" Type="http://schemas.openxmlformats.org/officeDocument/2006/relationships/diagramQuickStyle" Target="../diagrams/quickStyle10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diagramQuickStyle" Target="../diagrams/quickStyle108.xml"/><Relationship Id="rId3" Type="http://schemas.openxmlformats.org/officeDocument/2006/relationships/diagramData" Target="../diagrams/data107.xml"/><Relationship Id="rId7" Type="http://schemas.microsoft.com/office/2007/relationships/diagramDrawing" Target="../diagrams/drawing107.xml"/><Relationship Id="rId12" Type="http://schemas.openxmlformats.org/officeDocument/2006/relationships/diagramLayout" Target="../diagrams/layout108.xml"/><Relationship Id="rId2" Type="http://schemas.openxmlformats.org/officeDocument/2006/relationships/image" Target="../media/image117.png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07.xml"/><Relationship Id="rId11" Type="http://schemas.openxmlformats.org/officeDocument/2006/relationships/diagramData" Target="../diagrams/data108.xml"/><Relationship Id="rId5" Type="http://schemas.openxmlformats.org/officeDocument/2006/relationships/diagramQuickStyle" Target="../diagrams/quickStyle107.xml"/><Relationship Id="rId15" Type="http://schemas.microsoft.com/office/2007/relationships/diagramDrawing" Target="../diagrams/drawing108.xml"/><Relationship Id="rId10" Type="http://schemas.openxmlformats.org/officeDocument/2006/relationships/image" Target="../media/image119.png"/><Relationship Id="rId4" Type="http://schemas.openxmlformats.org/officeDocument/2006/relationships/diagramLayout" Target="../diagrams/layout107.xml"/><Relationship Id="rId9" Type="http://schemas.openxmlformats.org/officeDocument/2006/relationships/image" Target="../media/image121.png"/><Relationship Id="rId14" Type="http://schemas.openxmlformats.org/officeDocument/2006/relationships/diagramColors" Target="../diagrams/colors108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0.xml"/><Relationship Id="rId13" Type="http://schemas.openxmlformats.org/officeDocument/2006/relationships/image" Target="../media/image123.png"/><Relationship Id="rId3" Type="http://schemas.openxmlformats.org/officeDocument/2006/relationships/diagramLayout" Target="../diagrams/layout109.xml"/><Relationship Id="rId7" Type="http://schemas.openxmlformats.org/officeDocument/2006/relationships/image" Target="../media/image121.png"/><Relationship Id="rId12" Type="http://schemas.microsoft.com/office/2007/relationships/diagramDrawing" Target="../diagrams/drawing110.xml"/><Relationship Id="rId2" Type="http://schemas.openxmlformats.org/officeDocument/2006/relationships/diagramData" Target="../diagrams/data10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09.xml"/><Relationship Id="rId11" Type="http://schemas.openxmlformats.org/officeDocument/2006/relationships/diagramColors" Target="../diagrams/colors110.xml"/><Relationship Id="rId5" Type="http://schemas.openxmlformats.org/officeDocument/2006/relationships/diagramColors" Target="../diagrams/colors109.xml"/><Relationship Id="rId10" Type="http://schemas.openxmlformats.org/officeDocument/2006/relationships/diagramQuickStyle" Target="../diagrams/quickStyle110.xml"/><Relationship Id="rId4" Type="http://schemas.openxmlformats.org/officeDocument/2006/relationships/diagramQuickStyle" Target="../diagrams/quickStyle109.xml"/><Relationship Id="rId9" Type="http://schemas.openxmlformats.org/officeDocument/2006/relationships/diagramLayout" Target="../diagrams/layout110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2.xml"/><Relationship Id="rId13" Type="http://schemas.openxmlformats.org/officeDocument/2006/relationships/image" Target="../media/image124.png"/><Relationship Id="rId3" Type="http://schemas.openxmlformats.org/officeDocument/2006/relationships/diagramLayout" Target="../diagrams/layout111.xml"/><Relationship Id="rId7" Type="http://schemas.openxmlformats.org/officeDocument/2006/relationships/diagramData" Target="../diagrams/data112.xml"/><Relationship Id="rId12" Type="http://schemas.openxmlformats.org/officeDocument/2006/relationships/image" Target="../media/image123.png"/><Relationship Id="rId2" Type="http://schemas.openxmlformats.org/officeDocument/2006/relationships/diagramData" Target="../diagrams/data1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1.xml"/><Relationship Id="rId11" Type="http://schemas.microsoft.com/office/2007/relationships/diagramDrawing" Target="../diagrams/drawing112.xml"/><Relationship Id="rId5" Type="http://schemas.openxmlformats.org/officeDocument/2006/relationships/diagramColors" Target="../diagrams/colors111.xml"/><Relationship Id="rId10" Type="http://schemas.openxmlformats.org/officeDocument/2006/relationships/diagramColors" Target="../diagrams/colors112.xml"/><Relationship Id="rId4" Type="http://schemas.openxmlformats.org/officeDocument/2006/relationships/diagramQuickStyle" Target="../diagrams/quickStyle111.xml"/><Relationship Id="rId9" Type="http://schemas.openxmlformats.org/officeDocument/2006/relationships/diagramQuickStyle" Target="../diagrams/quickStyle112.xml"/><Relationship Id="rId1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4.xml"/><Relationship Id="rId3" Type="http://schemas.openxmlformats.org/officeDocument/2006/relationships/diagramData" Target="../diagrams/data113.xml"/><Relationship Id="rId7" Type="http://schemas.microsoft.com/office/2007/relationships/diagramDrawing" Target="../diagrams/drawing113.xml"/><Relationship Id="rId12" Type="http://schemas.microsoft.com/office/2007/relationships/diagramDrawing" Target="../diagrams/drawing114.xm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3.xml"/><Relationship Id="rId11" Type="http://schemas.openxmlformats.org/officeDocument/2006/relationships/diagramColors" Target="../diagrams/colors114.xml"/><Relationship Id="rId5" Type="http://schemas.openxmlformats.org/officeDocument/2006/relationships/diagramQuickStyle" Target="../diagrams/quickStyle113.xml"/><Relationship Id="rId10" Type="http://schemas.openxmlformats.org/officeDocument/2006/relationships/diagramQuickStyle" Target="../diagrams/quickStyle114.xml"/><Relationship Id="rId4" Type="http://schemas.openxmlformats.org/officeDocument/2006/relationships/diagramLayout" Target="../diagrams/layout113.xml"/><Relationship Id="rId9" Type="http://schemas.openxmlformats.org/officeDocument/2006/relationships/diagramLayout" Target="../diagrams/layout114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6.xml"/><Relationship Id="rId13" Type="http://schemas.openxmlformats.org/officeDocument/2006/relationships/image" Target="../media/image126.png"/><Relationship Id="rId3" Type="http://schemas.openxmlformats.org/officeDocument/2006/relationships/diagramLayout" Target="../diagrams/layout115.xml"/><Relationship Id="rId7" Type="http://schemas.openxmlformats.org/officeDocument/2006/relationships/diagramData" Target="../diagrams/data116.xml"/><Relationship Id="rId12" Type="http://schemas.openxmlformats.org/officeDocument/2006/relationships/image" Target="../media/image125.png"/><Relationship Id="rId2" Type="http://schemas.openxmlformats.org/officeDocument/2006/relationships/diagramData" Target="../diagrams/data11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5.xml"/><Relationship Id="rId11" Type="http://schemas.microsoft.com/office/2007/relationships/diagramDrawing" Target="../diagrams/drawing116.xml"/><Relationship Id="rId5" Type="http://schemas.openxmlformats.org/officeDocument/2006/relationships/diagramColors" Target="../diagrams/colors115.xml"/><Relationship Id="rId10" Type="http://schemas.openxmlformats.org/officeDocument/2006/relationships/diagramColors" Target="../diagrams/colors116.xml"/><Relationship Id="rId4" Type="http://schemas.openxmlformats.org/officeDocument/2006/relationships/diagramQuickStyle" Target="../diagrams/quickStyle115.xml"/><Relationship Id="rId9" Type="http://schemas.openxmlformats.org/officeDocument/2006/relationships/diagramQuickStyle" Target="../diagrams/quickStyle116.xml"/><Relationship Id="rId14" Type="http://schemas.openxmlformats.org/officeDocument/2006/relationships/image" Target="../media/image12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8.xml"/><Relationship Id="rId13" Type="http://schemas.openxmlformats.org/officeDocument/2006/relationships/image" Target="../media/image128.png"/><Relationship Id="rId3" Type="http://schemas.openxmlformats.org/officeDocument/2006/relationships/diagramLayout" Target="../diagrams/layout117.xml"/><Relationship Id="rId7" Type="http://schemas.openxmlformats.org/officeDocument/2006/relationships/diagramData" Target="../diagrams/data118.xml"/><Relationship Id="rId12" Type="http://schemas.openxmlformats.org/officeDocument/2006/relationships/image" Target="../media/image127.png"/><Relationship Id="rId2" Type="http://schemas.openxmlformats.org/officeDocument/2006/relationships/diagramData" Target="../diagrams/data11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7.xml"/><Relationship Id="rId11" Type="http://schemas.microsoft.com/office/2007/relationships/diagramDrawing" Target="../diagrams/drawing118.xml"/><Relationship Id="rId5" Type="http://schemas.openxmlformats.org/officeDocument/2006/relationships/diagramColors" Target="../diagrams/colors117.xml"/><Relationship Id="rId10" Type="http://schemas.openxmlformats.org/officeDocument/2006/relationships/diagramColors" Target="../diagrams/colors118.xml"/><Relationship Id="rId4" Type="http://schemas.openxmlformats.org/officeDocument/2006/relationships/diagramQuickStyle" Target="../diagrams/quickStyle117.xml"/><Relationship Id="rId9" Type="http://schemas.openxmlformats.org/officeDocument/2006/relationships/diagramQuickStyle" Target="../diagrams/quickStyle118.xml"/><Relationship Id="rId14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0.xml"/><Relationship Id="rId13" Type="http://schemas.openxmlformats.org/officeDocument/2006/relationships/image" Target="../media/image133.jpeg"/><Relationship Id="rId3" Type="http://schemas.openxmlformats.org/officeDocument/2006/relationships/diagramLayout" Target="../diagrams/layout119.xml"/><Relationship Id="rId7" Type="http://schemas.openxmlformats.org/officeDocument/2006/relationships/diagramData" Target="../diagrams/data120.xml"/><Relationship Id="rId12" Type="http://schemas.openxmlformats.org/officeDocument/2006/relationships/image" Target="../media/image132.JPG"/><Relationship Id="rId2" Type="http://schemas.openxmlformats.org/officeDocument/2006/relationships/diagramData" Target="../diagrams/data11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9.xml"/><Relationship Id="rId11" Type="http://schemas.microsoft.com/office/2007/relationships/diagramDrawing" Target="../diagrams/drawing120.xml"/><Relationship Id="rId5" Type="http://schemas.openxmlformats.org/officeDocument/2006/relationships/diagramColors" Target="../diagrams/colors119.xml"/><Relationship Id="rId10" Type="http://schemas.openxmlformats.org/officeDocument/2006/relationships/diagramColors" Target="../diagrams/colors120.xml"/><Relationship Id="rId4" Type="http://schemas.openxmlformats.org/officeDocument/2006/relationships/diagramQuickStyle" Target="../diagrams/quickStyle119.xml"/><Relationship Id="rId9" Type="http://schemas.openxmlformats.org/officeDocument/2006/relationships/diagramQuickStyle" Target="../diagrams/quickStyle120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2.xml"/><Relationship Id="rId13" Type="http://schemas.openxmlformats.org/officeDocument/2006/relationships/image" Target="../media/image135.JPG"/><Relationship Id="rId3" Type="http://schemas.openxmlformats.org/officeDocument/2006/relationships/diagramLayout" Target="../diagrams/layout121.xml"/><Relationship Id="rId7" Type="http://schemas.openxmlformats.org/officeDocument/2006/relationships/diagramData" Target="../diagrams/data122.xml"/><Relationship Id="rId12" Type="http://schemas.openxmlformats.org/officeDocument/2006/relationships/image" Target="../media/image134.JPG"/><Relationship Id="rId2" Type="http://schemas.openxmlformats.org/officeDocument/2006/relationships/diagramData" Target="../diagrams/data12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1.xml"/><Relationship Id="rId11" Type="http://schemas.microsoft.com/office/2007/relationships/diagramDrawing" Target="../diagrams/drawing122.xml"/><Relationship Id="rId5" Type="http://schemas.openxmlformats.org/officeDocument/2006/relationships/diagramColors" Target="../diagrams/colors121.xml"/><Relationship Id="rId10" Type="http://schemas.openxmlformats.org/officeDocument/2006/relationships/diagramColors" Target="../diagrams/colors122.xml"/><Relationship Id="rId4" Type="http://schemas.openxmlformats.org/officeDocument/2006/relationships/diagramQuickStyle" Target="../diagrams/quickStyle121.xml"/><Relationship Id="rId9" Type="http://schemas.openxmlformats.org/officeDocument/2006/relationships/diagramQuickStyle" Target="../diagrams/quickStyle12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4.xml"/><Relationship Id="rId13" Type="http://schemas.openxmlformats.org/officeDocument/2006/relationships/image" Target="../media/image136.jpeg"/><Relationship Id="rId3" Type="http://schemas.openxmlformats.org/officeDocument/2006/relationships/diagramLayout" Target="../diagrams/layout123.xml"/><Relationship Id="rId7" Type="http://schemas.openxmlformats.org/officeDocument/2006/relationships/diagramData" Target="../diagrams/data124.xml"/><Relationship Id="rId12" Type="http://schemas.openxmlformats.org/officeDocument/2006/relationships/image" Target="../media/image135.JPG"/><Relationship Id="rId2" Type="http://schemas.openxmlformats.org/officeDocument/2006/relationships/diagramData" Target="../diagrams/data12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3.xml"/><Relationship Id="rId11" Type="http://schemas.microsoft.com/office/2007/relationships/diagramDrawing" Target="../diagrams/drawing124.xml"/><Relationship Id="rId5" Type="http://schemas.openxmlformats.org/officeDocument/2006/relationships/diagramColors" Target="../diagrams/colors123.xml"/><Relationship Id="rId10" Type="http://schemas.openxmlformats.org/officeDocument/2006/relationships/diagramColors" Target="../diagrams/colors124.xml"/><Relationship Id="rId4" Type="http://schemas.openxmlformats.org/officeDocument/2006/relationships/diagramQuickStyle" Target="../diagrams/quickStyle123.xml"/><Relationship Id="rId9" Type="http://schemas.openxmlformats.org/officeDocument/2006/relationships/diagramQuickStyle" Target="../diagrams/quickStyle124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6.xml"/><Relationship Id="rId13" Type="http://schemas.openxmlformats.org/officeDocument/2006/relationships/image" Target="../media/image138.jpeg"/><Relationship Id="rId3" Type="http://schemas.openxmlformats.org/officeDocument/2006/relationships/diagramLayout" Target="../diagrams/layout125.xml"/><Relationship Id="rId7" Type="http://schemas.openxmlformats.org/officeDocument/2006/relationships/diagramData" Target="../diagrams/data126.xml"/><Relationship Id="rId12" Type="http://schemas.openxmlformats.org/officeDocument/2006/relationships/image" Target="../media/image137.JPG"/><Relationship Id="rId2" Type="http://schemas.openxmlformats.org/officeDocument/2006/relationships/diagramData" Target="../diagrams/data12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5.xml"/><Relationship Id="rId11" Type="http://schemas.microsoft.com/office/2007/relationships/diagramDrawing" Target="../diagrams/drawing126.xml"/><Relationship Id="rId5" Type="http://schemas.openxmlformats.org/officeDocument/2006/relationships/diagramColors" Target="../diagrams/colors125.xml"/><Relationship Id="rId10" Type="http://schemas.openxmlformats.org/officeDocument/2006/relationships/diagramColors" Target="../diagrams/colors126.xml"/><Relationship Id="rId4" Type="http://schemas.openxmlformats.org/officeDocument/2006/relationships/diagramQuickStyle" Target="../diagrams/quickStyle125.xml"/><Relationship Id="rId9" Type="http://schemas.openxmlformats.org/officeDocument/2006/relationships/diagramQuickStyle" Target="../diagrams/quickStyle126.xml"/><Relationship Id="rId14" Type="http://schemas.openxmlformats.org/officeDocument/2006/relationships/image" Target="../media/image139.jpe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8.xml"/><Relationship Id="rId13" Type="http://schemas.openxmlformats.org/officeDocument/2006/relationships/image" Target="../media/image141.JPG"/><Relationship Id="rId3" Type="http://schemas.openxmlformats.org/officeDocument/2006/relationships/diagramLayout" Target="../diagrams/layout127.xml"/><Relationship Id="rId7" Type="http://schemas.openxmlformats.org/officeDocument/2006/relationships/diagramData" Target="../diagrams/data128.xml"/><Relationship Id="rId12" Type="http://schemas.openxmlformats.org/officeDocument/2006/relationships/image" Target="../media/image140.JPG"/><Relationship Id="rId2" Type="http://schemas.openxmlformats.org/officeDocument/2006/relationships/diagramData" Target="../diagrams/data12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7.xml"/><Relationship Id="rId11" Type="http://schemas.microsoft.com/office/2007/relationships/diagramDrawing" Target="../diagrams/drawing128.xml"/><Relationship Id="rId5" Type="http://schemas.openxmlformats.org/officeDocument/2006/relationships/diagramColors" Target="../diagrams/colors127.xml"/><Relationship Id="rId10" Type="http://schemas.openxmlformats.org/officeDocument/2006/relationships/diagramColors" Target="../diagrams/colors128.xml"/><Relationship Id="rId4" Type="http://schemas.openxmlformats.org/officeDocument/2006/relationships/diagramQuickStyle" Target="../diagrams/quickStyle127.xml"/><Relationship Id="rId9" Type="http://schemas.openxmlformats.org/officeDocument/2006/relationships/diagramQuickStyle" Target="../diagrams/quickStyle128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0.xml"/><Relationship Id="rId13" Type="http://schemas.openxmlformats.org/officeDocument/2006/relationships/image" Target="../media/image143.JPG"/><Relationship Id="rId3" Type="http://schemas.openxmlformats.org/officeDocument/2006/relationships/diagramLayout" Target="../diagrams/layout129.xml"/><Relationship Id="rId7" Type="http://schemas.openxmlformats.org/officeDocument/2006/relationships/diagramData" Target="../diagrams/data130.xml"/><Relationship Id="rId12" Type="http://schemas.openxmlformats.org/officeDocument/2006/relationships/image" Target="../media/image142.JPG"/><Relationship Id="rId2" Type="http://schemas.openxmlformats.org/officeDocument/2006/relationships/diagramData" Target="../diagrams/data12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9.xml"/><Relationship Id="rId11" Type="http://schemas.microsoft.com/office/2007/relationships/diagramDrawing" Target="../diagrams/drawing130.xml"/><Relationship Id="rId5" Type="http://schemas.openxmlformats.org/officeDocument/2006/relationships/diagramColors" Target="../diagrams/colors129.xml"/><Relationship Id="rId10" Type="http://schemas.openxmlformats.org/officeDocument/2006/relationships/diagramColors" Target="../diagrams/colors130.xml"/><Relationship Id="rId4" Type="http://schemas.openxmlformats.org/officeDocument/2006/relationships/diagramQuickStyle" Target="../diagrams/quickStyle129.xml"/><Relationship Id="rId9" Type="http://schemas.openxmlformats.org/officeDocument/2006/relationships/diagramQuickStyle" Target="../diagrams/quickStyle130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2.xml"/><Relationship Id="rId13" Type="http://schemas.openxmlformats.org/officeDocument/2006/relationships/image" Target="../media/image145.jpeg"/><Relationship Id="rId3" Type="http://schemas.openxmlformats.org/officeDocument/2006/relationships/diagramLayout" Target="../diagrams/layout131.xml"/><Relationship Id="rId7" Type="http://schemas.openxmlformats.org/officeDocument/2006/relationships/diagramData" Target="../diagrams/data132.xml"/><Relationship Id="rId12" Type="http://schemas.openxmlformats.org/officeDocument/2006/relationships/image" Target="../media/image144.JPG"/><Relationship Id="rId2" Type="http://schemas.openxmlformats.org/officeDocument/2006/relationships/diagramData" Target="../diagrams/data13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1.xml"/><Relationship Id="rId11" Type="http://schemas.microsoft.com/office/2007/relationships/diagramDrawing" Target="../diagrams/drawing132.xml"/><Relationship Id="rId5" Type="http://schemas.openxmlformats.org/officeDocument/2006/relationships/diagramColors" Target="../diagrams/colors131.xml"/><Relationship Id="rId10" Type="http://schemas.openxmlformats.org/officeDocument/2006/relationships/diagramColors" Target="../diagrams/colors132.xml"/><Relationship Id="rId4" Type="http://schemas.openxmlformats.org/officeDocument/2006/relationships/diagramQuickStyle" Target="../diagrams/quickStyle131.xml"/><Relationship Id="rId9" Type="http://schemas.openxmlformats.org/officeDocument/2006/relationships/diagramQuickStyle" Target="../diagrams/quickStyle13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4.xml"/><Relationship Id="rId13" Type="http://schemas.openxmlformats.org/officeDocument/2006/relationships/diagramLayout" Target="../diagrams/layout135.xml"/><Relationship Id="rId18" Type="http://schemas.openxmlformats.org/officeDocument/2006/relationships/diagramLayout" Target="../diagrams/layout136.xml"/><Relationship Id="rId26" Type="http://schemas.microsoft.com/office/2007/relationships/diagramDrawing" Target="../diagrams/drawing137.xml"/><Relationship Id="rId3" Type="http://schemas.openxmlformats.org/officeDocument/2006/relationships/diagramLayout" Target="../diagrams/layout133.xml"/><Relationship Id="rId21" Type="http://schemas.microsoft.com/office/2007/relationships/diagramDrawing" Target="../diagrams/drawing136.xml"/><Relationship Id="rId7" Type="http://schemas.openxmlformats.org/officeDocument/2006/relationships/diagramData" Target="../diagrams/data134.xml"/><Relationship Id="rId12" Type="http://schemas.openxmlformats.org/officeDocument/2006/relationships/diagramData" Target="../diagrams/data135.xml"/><Relationship Id="rId17" Type="http://schemas.openxmlformats.org/officeDocument/2006/relationships/diagramData" Target="../diagrams/data136.xml"/><Relationship Id="rId25" Type="http://schemas.openxmlformats.org/officeDocument/2006/relationships/diagramColors" Target="../diagrams/colors137.xml"/><Relationship Id="rId2" Type="http://schemas.openxmlformats.org/officeDocument/2006/relationships/diagramData" Target="../diagrams/data133.xml"/><Relationship Id="rId16" Type="http://schemas.microsoft.com/office/2007/relationships/diagramDrawing" Target="../diagrams/drawing135.xml"/><Relationship Id="rId20" Type="http://schemas.openxmlformats.org/officeDocument/2006/relationships/diagramColors" Target="../diagrams/colors13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3.xml"/><Relationship Id="rId11" Type="http://schemas.microsoft.com/office/2007/relationships/diagramDrawing" Target="../diagrams/drawing134.xml"/><Relationship Id="rId24" Type="http://schemas.openxmlformats.org/officeDocument/2006/relationships/diagramQuickStyle" Target="../diagrams/quickStyle137.xml"/><Relationship Id="rId5" Type="http://schemas.openxmlformats.org/officeDocument/2006/relationships/diagramColors" Target="../diagrams/colors133.xml"/><Relationship Id="rId15" Type="http://schemas.openxmlformats.org/officeDocument/2006/relationships/diagramColors" Target="../diagrams/colors135.xml"/><Relationship Id="rId23" Type="http://schemas.openxmlformats.org/officeDocument/2006/relationships/diagramLayout" Target="../diagrams/layout137.xml"/><Relationship Id="rId10" Type="http://schemas.openxmlformats.org/officeDocument/2006/relationships/diagramColors" Target="../diagrams/colors134.xml"/><Relationship Id="rId19" Type="http://schemas.openxmlformats.org/officeDocument/2006/relationships/diagramQuickStyle" Target="../diagrams/quickStyle136.xml"/><Relationship Id="rId4" Type="http://schemas.openxmlformats.org/officeDocument/2006/relationships/diagramQuickStyle" Target="../diagrams/quickStyle133.xml"/><Relationship Id="rId9" Type="http://schemas.openxmlformats.org/officeDocument/2006/relationships/diagramQuickStyle" Target="../diagrams/quickStyle134.xml"/><Relationship Id="rId14" Type="http://schemas.openxmlformats.org/officeDocument/2006/relationships/diagramQuickStyle" Target="../diagrams/quickStyle135.xml"/><Relationship Id="rId22" Type="http://schemas.openxmlformats.org/officeDocument/2006/relationships/diagramData" Target="../diagrams/data13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9.xml"/><Relationship Id="rId3" Type="http://schemas.openxmlformats.org/officeDocument/2006/relationships/diagramData" Target="../diagrams/data138.xml"/><Relationship Id="rId7" Type="http://schemas.microsoft.com/office/2007/relationships/diagramDrawing" Target="../diagrams/drawing138.xml"/><Relationship Id="rId12" Type="http://schemas.microsoft.com/office/2007/relationships/diagramDrawing" Target="../diagrams/drawing139.xm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38.xml"/><Relationship Id="rId11" Type="http://schemas.openxmlformats.org/officeDocument/2006/relationships/diagramColors" Target="../diagrams/colors139.xml"/><Relationship Id="rId5" Type="http://schemas.openxmlformats.org/officeDocument/2006/relationships/diagramQuickStyle" Target="../diagrams/quickStyle138.xml"/><Relationship Id="rId10" Type="http://schemas.openxmlformats.org/officeDocument/2006/relationships/diagramQuickStyle" Target="../diagrams/quickStyle139.xml"/><Relationship Id="rId4" Type="http://schemas.openxmlformats.org/officeDocument/2006/relationships/diagramLayout" Target="../diagrams/layout138.xml"/><Relationship Id="rId9" Type="http://schemas.openxmlformats.org/officeDocument/2006/relationships/diagramLayout" Target="../diagrams/layout139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1.xml"/><Relationship Id="rId13" Type="http://schemas.openxmlformats.org/officeDocument/2006/relationships/image" Target="../media/image148.png"/><Relationship Id="rId3" Type="http://schemas.openxmlformats.org/officeDocument/2006/relationships/diagramData" Target="../diagrams/data140.xml"/><Relationship Id="rId7" Type="http://schemas.microsoft.com/office/2007/relationships/diagramDrawing" Target="../diagrams/drawing140.xml"/><Relationship Id="rId12" Type="http://schemas.microsoft.com/office/2007/relationships/diagramDrawing" Target="../diagrams/drawing141.xml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0.xml"/><Relationship Id="rId11" Type="http://schemas.openxmlformats.org/officeDocument/2006/relationships/diagramColors" Target="../diagrams/colors141.xml"/><Relationship Id="rId5" Type="http://schemas.openxmlformats.org/officeDocument/2006/relationships/diagramQuickStyle" Target="../diagrams/quickStyle140.xml"/><Relationship Id="rId10" Type="http://schemas.openxmlformats.org/officeDocument/2006/relationships/diagramQuickStyle" Target="../diagrams/quickStyle141.xml"/><Relationship Id="rId4" Type="http://schemas.openxmlformats.org/officeDocument/2006/relationships/diagramLayout" Target="../diagrams/layout140.xml"/><Relationship Id="rId9" Type="http://schemas.openxmlformats.org/officeDocument/2006/relationships/diagramLayout" Target="../diagrams/layout14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3.xml"/><Relationship Id="rId3" Type="http://schemas.openxmlformats.org/officeDocument/2006/relationships/diagramData" Target="../diagrams/data142.xml"/><Relationship Id="rId7" Type="http://schemas.microsoft.com/office/2007/relationships/diagramDrawing" Target="../diagrams/drawing142.xml"/><Relationship Id="rId12" Type="http://schemas.microsoft.com/office/2007/relationships/diagramDrawing" Target="../diagrams/drawing143.xml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42.xml"/><Relationship Id="rId11" Type="http://schemas.openxmlformats.org/officeDocument/2006/relationships/diagramColors" Target="../diagrams/colors143.xml"/><Relationship Id="rId5" Type="http://schemas.openxmlformats.org/officeDocument/2006/relationships/diagramQuickStyle" Target="../diagrams/quickStyle142.xml"/><Relationship Id="rId10" Type="http://schemas.openxmlformats.org/officeDocument/2006/relationships/diagramQuickStyle" Target="../diagrams/quickStyle143.xml"/><Relationship Id="rId4" Type="http://schemas.openxmlformats.org/officeDocument/2006/relationships/diagramLayout" Target="../diagrams/layout142.xml"/><Relationship Id="rId9" Type="http://schemas.openxmlformats.org/officeDocument/2006/relationships/diagramLayout" Target="../diagrams/layout143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5.xml"/><Relationship Id="rId13" Type="http://schemas.openxmlformats.org/officeDocument/2006/relationships/image" Target="../media/image151.png"/><Relationship Id="rId3" Type="http://schemas.openxmlformats.org/officeDocument/2006/relationships/diagramLayout" Target="../diagrams/layout144.xml"/><Relationship Id="rId7" Type="http://schemas.openxmlformats.org/officeDocument/2006/relationships/diagramData" Target="../diagrams/data145.xml"/><Relationship Id="rId12" Type="http://schemas.openxmlformats.org/officeDocument/2006/relationships/image" Target="../media/image150.png"/><Relationship Id="rId2" Type="http://schemas.openxmlformats.org/officeDocument/2006/relationships/diagramData" Target="../diagrams/data14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44.xml"/><Relationship Id="rId11" Type="http://schemas.microsoft.com/office/2007/relationships/diagramDrawing" Target="../diagrams/drawing145.xml"/><Relationship Id="rId5" Type="http://schemas.openxmlformats.org/officeDocument/2006/relationships/diagramColors" Target="../diagrams/colors144.xml"/><Relationship Id="rId10" Type="http://schemas.openxmlformats.org/officeDocument/2006/relationships/diagramColors" Target="../diagrams/colors145.xml"/><Relationship Id="rId4" Type="http://schemas.openxmlformats.org/officeDocument/2006/relationships/diagramQuickStyle" Target="../diagrams/quickStyle144.xml"/><Relationship Id="rId9" Type="http://schemas.openxmlformats.org/officeDocument/2006/relationships/diagramQuickStyle" Target="../diagrams/quickStyle145.xml"/></Relationships>
</file>

<file path=ppt/slides/_rels/slide8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6.xml"/><Relationship Id="rId13" Type="http://schemas.microsoft.com/office/2007/relationships/diagramDrawing" Target="../diagrams/drawing147.xml"/><Relationship Id="rId3" Type="http://schemas.openxmlformats.org/officeDocument/2006/relationships/image" Target="../media/image146.png"/><Relationship Id="rId7" Type="http://schemas.openxmlformats.org/officeDocument/2006/relationships/diagramColors" Target="../diagrams/colors146.xml"/><Relationship Id="rId12" Type="http://schemas.openxmlformats.org/officeDocument/2006/relationships/diagramColors" Target="../diagrams/colors147.xml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46.xml"/><Relationship Id="rId11" Type="http://schemas.openxmlformats.org/officeDocument/2006/relationships/diagramQuickStyle" Target="../diagrams/quickStyle147.xml"/><Relationship Id="rId5" Type="http://schemas.openxmlformats.org/officeDocument/2006/relationships/diagramLayout" Target="../diagrams/layout146.xml"/><Relationship Id="rId10" Type="http://schemas.openxmlformats.org/officeDocument/2006/relationships/diagramLayout" Target="../diagrams/layout147.xml"/><Relationship Id="rId4" Type="http://schemas.openxmlformats.org/officeDocument/2006/relationships/diagramData" Target="../diagrams/data146.xml"/><Relationship Id="rId9" Type="http://schemas.openxmlformats.org/officeDocument/2006/relationships/diagramData" Target="../diagrams/data147.xml"/></Relationships>
</file>

<file path=ppt/slides/_rels/slide8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8.xml"/><Relationship Id="rId13" Type="http://schemas.microsoft.com/office/2007/relationships/diagramDrawing" Target="../diagrams/drawing149.xml"/><Relationship Id="rId3" Type="http://schemas.openxmlformats.org/officeDocument/2006/relationships/image" Target="../media/image154.png"/><Relationship Id="rId7" Type="http://schemas.openxmlformats.org/officeDocument/2006/relationships/diagramColors" Target="../diagrams/colors148.xml"/><Relationship Id="rId12" Type="http://schemas.openxmlformats.org/officeDocument/2006/relationships/diagramColors" Target="../diagrams/colors149.xml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48.xml"/><Relationship Id="rId11" Type="http://schemas.openxmlformats.org/officeDocument/2006/relationships/diagramQuickStyle" Target="../diagrams/quickStyle149.xml"/><Relationship Id="rId5" Type="http://schemas.openxmlformats.org/officeDocument/2006/relationships/diagramLayout" Target="../diagrams/layout148.xml"/><Relationship Id="rId10" Type="http://schemas.openxmlformats.org/officeDocument/2006/relationships/diagramLayout" Target="../diagrams/layout149.xml"/><Relationship Id="rId4" Type="http://schemas.openxmlformats.org/officeDocument/2006/relationships/diagramData" Target="../diagrams/data148.xml"/><Relationship Id="rId9" Type="http://schemas.openxmlformats.org/officeDocument/2006/relationships/diagramData" Target="../diagrams/data149.xml"/></Relationships>
</file>

<file path=ppt/slides/_rels/slide8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0.xml"/><Relationship Id="rId13" Type="http://schemas.microsoft.com/office/2007/relationships/diagramDrawing" Target="../diagrams/drawing151.xml"/><Relationship Id="rId3" Type="http://schemas.openxmlformats.org/officeDocument/2006/relationships/image" Target="../media/image156.png"/><Relationship Id="rId7" Type="http://schemas.openxmlformats.org/officeDocument/2006/relationships/diagramColors" Target="../diagrams/colors150.xml"/><Relationship Id="rId12" Type="http://schemas.openxmlformats.org/officeDocument/2006/relationships/diagramColors" Target="../diagrams/colors151.xml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50.xml"/><Relationship Id="rId11" Type="http://schemas.openxmlformats.org/officeDocument/2006/relationships/diagramQuickStyle" Target="../diagrams/quickStyle151.xml"/><Relationship Id="rId5" Type="http://schemas.openxmlformats.org/officeDocument/2006/relationships/diagramLayout" Target="../diagrams/layout150.xml"/><Relationship Id="rId10" Type="http://schemas.openxmlformats.org/officeDocument/2006/relationships/diagramLayout" Target="../diagrams/layout151.xml"/><Relationship Id="rId4" Type="http://schemas.openxmlformats.org/officeDocument/2006/relationships/diagramData" Target="../diagrams/data150.xml"/><Relationship Id="rId9" Type="http://schemas.openxmlformats.org/officeDocument/2006/relationships/diagramData" Target="../diagrams/data151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3.xml"/><Relationship Id="rId13" Type="http://schemas.openxmlformats.org/officeDocument/2006/relationships/image" Target="../media/image158.png"/><Relationship Id="rId3" Type="http://schemas.openxmlformats.org/officeDocument/2006/relationships/diagramData" Target="../diagrams/data152.xml"/><Relationship Id="rId7" Type="http://schemas.microsoft.com/office/2007/relationships/diagramDrawing" Target="../diagrams/drawing152.xml"/><Relationship Id="rId12" Type="http://schemas.microsoft.com/office/2007/relationships/diagramDrawing" Target="../diagrams/drawing153.xml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2.xml"/><Relationship Id="rId11" Type="http://schemas.openxmlformats.org/officeDocument/2006/relationships/diagramColors" Target="../diagrams/colors153.xml"/><Relationship Id="rId5" Type="http://schemas.openxmlformats.org/officeDocument/2006/relationships/diagramQuickStyle" Target="../diagrams/quickStyle152.xml"/><Relationship Id="rId10" Type="http://schemas.openxmlformats.org/officeDocument/2006/relationships/diagramQuickStyle" Target="../diagrams/quickStyle153.xml"/><Relationship Id="rId4" Type="http://schemas.openxmlformats.org/officeDocument/2006/relationships/diagramLayout" Target="../diagrams/layout152.xml"/><Relationship Id="rId9" Type="http://schemas.openxmlformats.org/officeDocument/2006/relationships/diagramLayout" Target="../diagrams/layout153.xml"/><Relationship Id="rId14" Type="http://schemas.openxmlformats.org/officeDocument/2006/relationships/image" Target="../media/image15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9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jpeg"/><Relationship Id="rId3" Type="http://schemas.openxmlformats.org/officeDocument/2006/relationships/diagramLayout" Target="../diagrams/layout154.xml"/><Relationship Id="rId7" Type="http://schemas.openxmlformats.org/officeDocument/2006/relationships/image" Target="../media/image161.jpeg"/><Relationship Id="rId2" Type="http://schemas.openxmlformats.org/officeDocument/2006/relationships/diagramData" Target="../diagrams/data15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54.xml"/><Relationship Id="rId5" Type="http://schemas.openxmlformats.org/officeDocument/2006/relationships/diagramColors" Target="../diagrams/colors154.xml"/><Relationship Id="rId4" Type="http://schemas.openxmlformats.org/officeDocument/2006/relationships/diagramQuickStyle" Target="../diagrams/quickStyle154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jpeg"/><Relationship Id="rId3" Type="http://schemas.openxmlformats.org/officeDocument/2006/relationships/diagramData" Target="../diagrams/data155.xml"/><Relationship Id="rId7" Type="http://schemas.microsoft.com/office/2007/relationships/diagramDrawing" Target="../diagrams/drawing155.xml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55.xml"/><Relationship Id="rId5" Type="http://schemas.openxmlformats.org/officeDocument/2006/relationships/diagramQuickStyle" Target="../diagrams/quickStyle155.xml"/><Relationship Id="rId4" Type="http://schemas.openxmlformats.org/officeDocument/2006/relationships/diagramLayout" Target="../diagrams/layout155.xml"/><Relationship Id="rId9" Type="http://schemas.openxmlformats.org/officeDocument/2006/relationships/image" Target="../media/image165.png"/></Relationships>
</file>

<file path=ppt/slides/_rels/slide8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6.xml"/><Relationship Id="rId3" Type="http://schemas.openxmlformats.org/officeDocument/2006/relationships/image" Target="../media/image167.jpeg"/><Relationship Id="rId7" Type="http://schemas.openxmlformats.org/officeDocument/2006/relationships/diagramColors" Target="../diagrams/colors156.xml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56.xml"/><Relationship Id="rId5" Type="http://schemas.openxmlformats.org/officeDocument/2006/relationships/diagramLayout" Target="../diagrams/layout156.xml"/><Relationship Id="rId4" Type="http://schemas.openxmlformats.org/officeDocument/2006/relationships/diagramData" Target="../diagrams/data15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jpeg"/><Relationship Id="rId3" Type="http://schemas.openxmlformats.org/officeDocument/2006/relationships/diagramLayout" Target="../diagrams/layout157.xml"/><Relationship Id="rId7" Type="http://schemas.openxmlformats.org/officeDocument/2006/relationships/image" Target="../media/image164.jpeg"/><Relationship Id="rId2" Type="http://schemas.openxmlformats.org/officeDocument/2006/relationships/diagramData" Target="../diagrams/data15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57.xml"/><Relationship Id="rId5" Type="http://schemas.openxmlformats.org/officeDocument/2006/relationships/diagramColors" Target="../diagrams/colors157.xml"/><Relationship Id="rId4" Type="http://schemas.openxmlformats.org/officeDocument/2006/relationships/diagramQuickStyle" Target="../diagrams/quickStyle15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eg"/><Relationship Id="rId3" Type="http://schemas.openxmlformats.org/officeDocument/2006/relationships/diagramLayout" Target="../diagrams/layout158.xml"/><Relationship Id="rId7" Type="http://schemas.openxmlformats.org/officeDocument/2006/relationships/image" Target="../media/image169.jpeg"/><Relationship Id="rId2" Type="http://schemas.openxmlformats.org/officeDocument/2006/relationships/diagramData" Target="../diagrams/data15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58.xml"/><Relationship Id="rId5" Type="http://schemas.openxmlformats.org/officeDocument/2006/relationships/diagramColors" Target="../diagrams/colors158.xml"/><Relationship Id="rId4" Type="http://schemas.openxmlformats.org/officeDocument/2006/relationships/diagramQuickStyle" Target="../diagrams/quickStyle158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9.xml"/><Relationship Id="rId3" Type="http://schemas.openxmlformats.org/officeDocument/2006/relationships/image" Target="../media/image172.jpeg"/><Relationship Id="rId7" Type="http://schemas.openxmlformats.org/officeDocument/2006/relationships/diagramQuickStyle" Target="../diagrams/quickStyle159.xml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59.xml"/><Relationship Id="rId5" Type="http://schemas.openxmlformats.org/officeDocument/2006/relationships/diagramData" Target="../diagrams/data159.xml"/><Relationship Id="rId4" Type="http://schemas.openxmlformats.org/officeDocument/2006/relationships/image" Target="../media/image173.jpeg"/><Relationship Id="rId9" Type="http://schemas.microsoft.com/office/2007/relationships/diagramDrawing" Target="../diagrams/drawing159.xml"/></Relationships>
</file>

<file path=ppt/slides/_rels/slide9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0.xml"/><Relationship Id="rId3" Type="http://schemas.openxmlformats.org/officeDocument/2006/relationships/image" Target="../media/image175.jpeg"/><Relationship Id="rId7" Type="http://schemas.openxmlformats.org/officeDocument/2006/relationships/diagramColors" Target="../diagrams/colors160.xml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60.xml"/><Relationship Id="rId5" Type="http://schemas.openxmlformats.org/officeDocument/2006/relationships/diagramLayout" Target="../diagrams/layout160.xml"/><Relationship Id="rId4" Type="http://schemas.openxmlformats.org/officeDocument/2006/relationships/diagramData" Target="../diagrams/data160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jpeg"/><Relationship Id="rId3" Type="http://schemas.openxmlformats.org/officeDocument/2006/relationships/diagramLayout" Target="../diagrams/layout161.xml"/><Relationship Id="rId7" Type="http://schemas.openxmlformats.org/officeDocument/2006/relationships/image" Target="../media/image176.jpeg"/><Relationship Id="rId2" Type="http://schemas.openxmlformats.org/officeDocument/2006/relationships/diagramData" Target="../diagrams/data16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1.xml"/><Relationship Id="rId5" Type="http://schemas.openxmlformats.org/officeDocument/2006/relationships/diagramColors" Target="../diagrams/colors161.xml"/><Relationship Id="rId4" Type="http://schemas.openxmlformats.org/officeDocument/2006/relationships/diagramQuickStyle" Target="../diagrams/quickStyle16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jpeg"/><Relationship Id="rId3" Type="http://schemas.openxmlformats.org/officeDocument/2006/relationships/diagramLayout" Target="../diagrams/layout162.xml"/><Relationship Id="rId7" Type="http://schemas.openxmlformats.org/officeDocument/2006/relationships/image" Target="../media/image178.jpeg"/><Relationship Id="rId2" Type="http://schemas.openxmlformats.org/officeDocument/2006/relationships/diagramData" Target="../diagrams/data16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2.xml"/><Relationship Id="rId5" Type="http://schemas.openxmlformats.org/officeDocument/2006/relationships/diagramColors" Target="../diagrams/colors162.xml"/><Relationship Id="rId4" Type="http://schemas.openxmlformats.org/officeDocument/2006/relationships/diagramQuickStyle" Target="../diagrams/quickStyle16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eg"/><Relationship Id="rId3" Type="http://schemas.openxmlformats.org/officeDocument/2006/relationships/diagramLayout" Target="../diagrams/layout163.xml"/><Relationship Id="rId7" Type="http://schemas.openxmlformats.org/officeDocument/2006/relationships/image" Target="../media/image180.jpeg"/><Relationship Id="rId2" Type="http://schemas.openxmlformats.org/officeDocument/2006/relationships/diagramData" Target="../diagrams/data16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3.xml"/><Relationship Id="rId5" Type="http://schemas.openxmlformats.org/officeDocument/2006/relationships/diagramColors" Target="../diagrams/colors163.xml"/><Relationship Id="rId4" Type="http://schemas.openxmlformats.org/officeDocument/2006/relationships/diagramQuickStyle" Target="../diagrams/quickStyle163.xml"/><Relationship Id="rId9" Type="http://schemas.openxmlformats.org/officeDocument/2006/relationships/image" Target="../media/image182.jpe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eg"/><Relationship Id="rId3" Type="http://schemas.openxmlformats.org/officeDocument/2006/relationships/diagramLayout" Target="../diagrams/layout164.xml"/><Relationship Id="rId7" Type="http://schemas.openxmlformats.org/officeDocument/2006/relationships/image" Target="../media/image183.jpeg"/><Relationship Id="rId2" Type="http://schemas.openxmlformats.org/officeDocument/2006/relationships/diagramData" Target="../diagrams/data16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4.xml"/><Relationship Id="rId5" Type="http://schemas.openxmlformats.org/officeDocument/2006/relationships/diagramColors" Target="../diagrams/colors164.xml"/><Relationship Id="rId4" Type="http://schemas.openxmlformats.org/officeDocument/2006/relationships/diagramQuickStyle" Target="../diagrams/quickStyle164.xml"/><Relationship Id="rId9" Type="http://schemas.openxmlformats.org/officeDocument/2006/relationships/image" Target="../media/image185.jpe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jpeg"/><Relationship Id="rId3" Type="http://schemas.openxmlformats.org/officeDocument/2006/relationships/diagramLayout" Target="../diagrams/layout165.xml"/><Relationship Id="rId7" Type="http://schemas.openxmlformats.org/officeDocument/2006/relationships/image" Target="../media/image186.jpeg"/><Relationship Id="rId2" Type="http://schemas.openxmlformats.org/officeDocument/2006/relationships/diagramData" Target="../diagrams/data16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5.xml"/><Relationship Id="rId5" Type="http://schemas.openxmlformats.org/officeDocument/2006/relationships/diagramColors" Target="../diagrams/colors165.xml"/><Relationship Id="rId4" Type="http://schemas.openxmlformats.org/officeDocument/2006/relationships/diagramQuickStyle" Target="../diagrams/quickStyle16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4975" y="72361"/>
            <a:ext cx="3816424" cy="10801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TW" sz="5400" dirty="0">
                <a:solidFill>
                  <a:srgbClr val="FF0000"/>
                </a:solidFill>
                <a:latin typeface="Berlin Sans FB Demi" panose="020E0802020502020306" pitchFamily="34" charset="0"/>
              </a:rPr>
              <a:t>DA105 G2</a:t>
            </a:r>
            <a:endParaRPr lang="en-US" altLang="ko-KR" sz="5400" dirty="0">
              <a:latin typeface="Berlin Sans FB Demi" panose="020E0802020502020306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09955" y="3414679"/>
            <a:ext cx="1800200" cy="504056"/>
          </a:xfrm>
        </p:spPr>
        <p:txBody>
          <a:bodyPr/>
          <a:lstStyle/>
          <a:p>
            <a:pPr lvl="0">
              <a:spcBef>
                <a:spcPts val="0"/>
              </a:spcBef>
              <a:defRPr/>
            </a:pP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寵物</a:t>
            </a:r>
            <a:r>
              <a:rPr lang="zh-TW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綜合網</a:t>
            </a:r>
            <a:r>
              <a:rPr lang="zh-TW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站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-18256" y="4825165"/>
            <a:ext cx="9180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cs typeface="Arial" pitchFamily="34" charset="0"/>
              </a:rPr>
              <a:t>前台網址</a:t>
            </a:r>
            <a:r>
              <a:rPr lang="en-US" altLang="zh-TW" sz="1200" b="1" dirty="0" smtClean="0">
                <a:cs typeface="Arial" pitchFamily="34" charset="0"/>
              </a:rPr>
              <a:t>:</a:t>
            </a:r>
            <a:r>
              <a:rPr lang="zh-TW" altLang="en-US" sz="1200" b="1" dirty="0" smtClean="0">
                <a:cs typeface="Arial" pitchFamily="34" charset="0"/>
              </a:rPr>
              <a:t> </a:t>
            </a:r>
            <a:r>
              <a:rPr lang="en-US" altLang="zh-TW" sz="1200" b="1" dirty="0" err="1" smtClean="0">
                <a:cs typeface="Arial" pitchFamily="34" charset="0"/>
              </a:rPr>
              <a:t>xxxxxxxxxxxx</a:t>
            </a:r>
            <a:r>
              <a:rPr lang="zh-TW" altLang="en-US" sz="1200" b="1" dirty="0" smtClean="0">
                <a:cs typeface="Arial" pitchFamily="34" charset="0"/>
              </a:rPr>
              <a:t> 後台網址</a:t>
            </a:r>
            <a:r>
              <a:rPr lang="en-US" altLang="zh-TW" sz="1200" b="1" dirty="0" smtClean="0">
                <a:cs typeface="Arial" pitchFamily="34" charset="0"/>
              </a:rPr>
              <a:t>: </a:t>
            </a:r>
            <a:r>
              <a:rPr lang="en-US" altLang="zh-TW" sz="1200" b="1" dirty="0" err="1" smtClean="0">
                <a:cs typeface="Arial" pitchFamily="34" charset="0"/>
              </a:rPr>
              <a:t>xxxxxxxxxxxxxxxxx</a:t>
            </a:r>
            <a:endParaRPr lang="ko-KR" altLang="en-US" sz="1200" b="1" dirty="0">
              <a:cs typeface="Arial" pitchFamily="34" charset="0"/>
            </a:endParaRPr>
          </a:p>
        </p:txBody>
      </p:sp>
      <p:sp>
        <p:nvSpPr>
          <p:cNvPr id="7" name="Google Shape;175;p1"/>
          <p:cNvSpPr/>
          <p:nvPr/>
        </p:nvSpPr>
        <p:spPr>
          <a:xfrm>
            <a:off x="395536" y="237271"/>
            <a:ext cx="3960440" cy="75030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l"/>
            <a:endParaRPr b="1" i="0" dirty="0">
              <a:ln w="222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rgbClr val="FF0000"/>
              </a:solidFill>
              <a:latin typeface="Calibri"/>
            </a:endParaRPr>
          </a:p>
        </p:txBody>
      </p:sp>
      <p:sp>
        <p:nvSpPr>
          <p:cNvPr id="10" name="Google Shape;174;p1"/>
          <p:cNvSpPr txBox="1"/>
          <p:nvPr/>
        </p:nvSpPr>
        <p:spPr>
          <a:xfrm>
            <a:off x="4716016" y="3992269"/>
            <a:ext cx="503200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指導</a:t>
            </a:r>
            <a:r>
              <a:rPr lang="zh-TW" sz="1800" b="1" i="0" u="none" strike="noStrike" cap="none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老師：</a:t>
            </a:r>
            <a:r>
              <a:rPr 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吳永志、吳冠宏、郭惠民</a:t>
            </a:r>
            <a:r>
              <a:rPr lang="en-US" alt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</a:t>
            </a:r>
            <a:r>
              <a:rPr lang="zh-TW" sz="1800" b="0" i="0" u="none" strike="noStrike" cap="none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老師</a:t>
            </a:r>
            <a:endParaRPr sz="1800" b="0" i="0" u="none" strike="noStrike" cap="none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688807" y="2713772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b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組長</a:t>
            </a:r>
            <a:r>
              <a:rPr lang="zh-TW" altLang="zh-TW" b="1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en-US" altLang="zh-TW" b="1" dirty="0" smtClean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zh-TW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許曼琳</a:t>
            </a:r>
            <a:endParaRPr lang="en-US" altLang="zh-TW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516216" y="3135216"/>
            <a:ext cx="2476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副組長</a:t>
            </a:r>
            <a:r>
              <a:rPr lang="zh-TW" altLang="zh-TW" b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</a:t>
            </a:r>
            <a:r>
              <a:rPr lang="zh-TW" altLang="zh-TW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林彥如</a:t>
            </a:r>
            <a:endParaRPr lang="en-US" altLang="zh-TW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004048" y="3577700"/>
            <a:ext cx="450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組員</a:t>
            </a:r>
            <a:r>
              <a:rPr lang="en-US" altLang="zh-TW" b="1" dirty="0">
                <a:solidFill>
                  <a:srgbClr val="0070C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</a:t>
            </a:r>
            <a:r>
              <a:rPr lang="zh-TW" altLang="en-US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黃錦川、章芳齊、高文冠、陳怡君</a:t>
            </a:r>
          </a:p>
          <a:p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512211" y="4732832"/>
            <a:ext cx="252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2020/03/19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97776"/>
            <a:ext cx="5277409" cy="211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首頁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15566"/>
            <a:ext cx="6908471" cy="383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3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分工表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pSp>
        <p:nvGrpSpPr>
          <p:cNvPr id="16" name="Google Shape;565;p11"/>
          <p:cNvGrpSpPr/>
          <p:nvPr/>
        </p:nvGrpSpPr>
        <p:grpSpPr>
          <a:xfrm>
            <a:off x="899592" y="915566"/>
            <a:ext cx="7200800" cy="3672408"/>
            <a:chOff x="2857" y="46966"/>
            <a:chExt cx="9138285" cy="3932403"/>
          </a:xfrm>
        </p:grpSpPr>
        <p:sp>
          <p:nvSpPr>
            <p:cNvPr id="17" name="Google Shape;566;p11"/>
            <p:cNvSpPr/>
            <p:nvPr/>
          </p:nvSpPr>
          <p:spPr>
            <a:xfrm>
              <a:off x="2857" y="46966"/>
              <a:ext cx="2786062" cy="633600"/>
            </a:xfrm>
            <a:prstGeom prst="rect">
              <a:avLst/>
            </a:prstGeom>
            <a:solidFill>
              <a:srgbClr val="BD3F12"/>
            </a:solidFill>
            <a:ln w="15875" cap="flat" cmpd="sng">
              <a:solidFill>
                <a:srgbClr val="BD3F1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567;p11"/>
            <p:cNvSpPr txBox="1"/>
            <p:nvPr/>
          </p:nvSpPr>
          <p:spPr>
            <a:xfrm>
              <a:off x="2857" y="46966"/>
              <a:ext cx="2786062" cy="6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89400" rIns="156450" bIns="894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2500"/>
              </a:pPr>
              <a:r>
                <a:rPr lang="zh-TW" sz="2500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芳齊</a:t>
              </a:r>
              <a:endParaRPr sz="2500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19" name="Google Shape;568;p11"/>
            <p:cNvSpPr/>
            <p:nvPr/>
          </p:nvSpPr>
          <p:spPr>
            <a:xfrm>
              <a:off x="2857" y="680566"/>
              <a:ext cx="2786062" cy="3298803"/>
            </a:xfrm>
            <a:prstGeom prst="rect">
              <a:avLst/>
            </a:prstGeom>
            <a:solidFill>
              <a:srgbClr val="EFCECA">
                <a:alpha val="89019"/>
              </a:srgbClr>
            </a:solidFill>
            <a:ln w="15875" cap="flat" cmpd="sng">
              <a:solidFill>
                <a:srgbClr val="EFCECA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569;p11"/>
            <p:cNvSpPr txBox="1"/>
            <p:nvPr/>
          </p:nvSpPr>
          <p:spPr>
            <a:xfrm>
              <a:off x="2857" y="680566"/>
              <a:ext cx="2786062" cy="32988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7325" tIns="117325" rIns="156450" bIns="176000" anchor="t" anchorCtr="0">
              <a:noAutofit/>
            </a:bodyPr>
            <a:lstStyle/>
            <a:p>
              <a:pPr marL="228600" lvl="1" indent="-228600">
                <a:lnSpc>
                  <a:spcPct val="90000"/>
                </a:lnSpc>
                <a:spcBef>
                  <a:spcPts val="375"/>
                </a:spcBef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前台-募資頁面</a:t>
              </a:r>
              <a:endParaRPr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lvl="1" indent="-228600">
                <a:lnSpc>
                  <a:spcPct val="90000"/>
                </a:lnSpc>
                <a:spcBef>
                  <a:spcPts val="375"/>
                </a:spcBef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前台-認養頁面</a:t>
              </a:r>
              <a:endParaRPr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lvl="1" indent="-228600">
                <a:lnSpc>
                  <a:spcPct val="90000"/>
                </a:lnSpc>
                <a:spcBef>
                  <a:spcPts val="375"/>
                </a:spcBef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後台-募資管理</a:t>
              </a:r>
              <a:endParaRPr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lvl="1" indent="-228600">
                <a:lnSpc>
                  <a:spcPct val="90000"/>
                </a:lnSpc>
                <a:spcBef>
                  <a:spcPts val="375"/>
                </a:spcBef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後台-認養</a:t>
              </a:r>
              <a:r>
                <a:rPr lang="zh-TW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管理</a:t>
              </a:r>
              <a:endPara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lvl="1" indent="-228600">
                <a:lnSpc>
                  <a:spcPct val="90000"/>
                </a:lnSpc>
                <a:spcBef>
                  <a:spcPts val="375"/>
                </a:spcBef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altLang="en-US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後台</a:t>
              </a:r>
              <a:r>
                <a:rPr lang="zh-TW" altLang="en-US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美化</a:t>
              </a:r>
              <a:endPara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lvl="1">
                <a:lnSpc>
                  <a:spcPct val="90000"/>
                </a:lnSpc>
                <a:spcBef>
                  <a:spcPts val="375"/>
                </a:spcBef>
                <a:buClr>
                  <a:schemeClr val="dk1"/>
                </a:buClr>
                <a:buSzPts val="2500"/>
              </a:pPr>
              <a:endPara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lvl="1">
                <a:lnSpc>
                  <a:spcPct val="90000"/>
                </a:lnSpc>
                <a:spcBef>
                  <a:spcPts val="375"/>
                </a:spcBef>
                <a:buClr>
                  <a:schemeClr val="dk1"/>
                </a:buClr>
                <a:buSzPts val="2500"/>
              </a:pPr>
              <a:endParaRPr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1" name="Google Shape;570;p11"/>
            <p:cNvSpPr/>
            <p:nvPr/>
          </p:nvSpPr>
          <p:spPr>
            <a:xfrm>
              <a:off x="3178968" y="46966"/>
              <a:ext cx="2786062" cy="633600"/>
            </a:xfrm>
            <a:prstGeom prst="rect">
              <a:avLst/>
            </a:prstGeom>
            <a:solidFill>
              <a:srgbClr val="DD6245"/>
            </a:solidFill>
            <a:ln w="15875" cap="flat" cmpd="sng">
              <a:solidFill>
                <a:srgbClr val="DD62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571;p11"/>
            <p:cNvSpPr txBox="1"/>
            <p:nvPr/>
          </p:nvSpPr>
          <p:spPr>
            <a:xfrm>
              <a:off x="3178968" y="46966"/>
              <a:ext cx="2786062" cy="6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89400" rIns="156450" bIns="894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2500"/>
              </a:pPr>
              <a:r>
                <a:rPr lang="zh-TW" sz="2500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彥如</a:t>
              </a:r>
              <a:endParaRPr sz="2500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3" name="Google Shape;572;p11"/>
            <p:cNvSpPr/>
            <p:nvPr/>
          </p:nvSpPr>
          <p:spPr>
            <a:xfrm>
              <a:off x="3178968" y="680566"/>
              <a:ext cx="2786062" cy="3298803"/>
            </a:xfrm>
            <a:prstGeom prst="rect">
              <a:avLst/>
            </a:prstGeom>
            <a:solidFill>
              <a:srgbClr val="EFCECA">
                <a:alpha val="89019"/>
              </a:srgbClr>
            </a:solidFill>
            <a:ln w="15875" cap="flat" cmpd="sng">
              <a:solidFill>
                <a:srgbClr val="EFCECA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573;p11"/>
            <p:cNvSpPr txBox="1"/>
            <p:nvPr/>
          </p:nvSpPr>
          <p:spPr>
            <a:xfrm>
              <a:off x="3178968" y="680566"/>
              <a:ext cx="2786062" cy="32988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7325" tIns="117325" rIns="156450" bIns="176000" anchor="t" anchorCtr="0">
              <a:noAutofit/>
            </a:bodyPr>
            <a:lstStyle/>
            <a:p>
              <a:pPr marL="228600" marR="0" lvl="1" indent="-22860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前台-首頁頁面</a:t>
              </a:r>
              <a:endParaRPr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marR="0" lvl="1" indent="-22860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前台-會員登入</a:t>
              </a:r>
              <a:endParaRPr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marR="0" lvl="1" indent="-22860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前台-資訊頁面</a:t>
              </a:r>
              <a:endParaRPr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marR="0" lvl="1" indent="-22860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前台-智能客服</a:t>
              </a:r>
              <a:endParaRPr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marR="0" lvl="1" indent="-22860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後台-會員管理</a:t>
              </a:r>
              <a:endParaRPr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marR="0" lvl="1" indent="-22860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altLang="en-US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前</a:t>
              </a:r>
              <a:r>
                <a:rPr lang="zh-TW" altLang="en-US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台美化</a:t>
              </a:r>
              <a:endParaRPr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5" name="Google Shape;574;p11"/>
            <p:cNvSpPr/>
            <p:nvPr/>
          </p:nvSpPr>
          <p:spPr>
            <a:xfrm>
              <a:off x="6355080" y="46966"/>
              <a:ext cx="2786062" cy="633600"/>
            </a:xfrm>
            <a:prstGeom prst="rect">
              <a:avLst/>
            </a:prstGeom>
            <a:solidFill>
              <a:srgbClr val="E19C93"/>
            </a:solidFill>
            <a:ln w="15875" cap="flat" cmpd="sng">
              <a:solidFill>
                <a:srgbClr val="E19C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575;p11"/>
            <p:cNvSpPr txBox="1"/>
            <p:nvPr/>
          </p:nvSpPr>
          <p:spPr>
            <a:xfrm>
              <a:off x="6355080" y="46966"/>
              <a:ext cx="2786061" cy="63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450" tIns="89400" rIns="156450" bIns="8940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rgbClr val="000000"/>
                </a:buClr>
                <a:buSzPts val="2500"/>
              </a:pPr>
              <a:r>
                <a:rPr lang="zh-TW" sz="2500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文冠</a:t>
              </a:r>
              <a:endParaRPr sz="2500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27" name="Google Shape;576;p11"/>
            <p:cNvSpPr/>
            <p:nvPr/>
          </p:nvSpPr>
          <p:spPr>
            <a:xfrm>
              <a:off x="6355080" y="680566"/>
              <a:ext cx="2786062" cy="3298803"/>
            </a:xfrm>
            <a:prstGeom prst="rect">
              <a:avLst/>
            </a:prstGeom>
            <a:solidFill>
              <a:srgbClr val="EFCECA">
                <a:alpha val="89019"/>
              </a:srgbClr>
            </a:solidFill>
            <a:ln w="15875" cap="flat" cmpd="sng">
              <a:solidFill>
                <a:srgbClr val="EFCECA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577;p11"/>
            <p:cNvSpPr txBox="1"/>
            <p:nvPr/>
          </p:nvSpPr>
          <p:spPr>
            <a:xfrm>
              <a:off x="6355080" y="680566"/>
              <a:ext cx="2786062" cy="32988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7325" tIns="117325" rIns="156450" bIns="176000" anchor="t" anchorCtr="0">
              <a:noAutofit/>
            </a:bodyPr>
            <a:lstStyle/>
            <a:p>
              <a:pPr marL="228600" marR="0" lvl="1" indent="-22860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手機</a:t>
              </a:r>
              <a:r>
                <a:rPr lang="zh-TW" altLang="en-US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全部</a:t>
              </a:r>
              <a:endPara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marR="0" lvl="1" indent="-22860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en-US" altLang="zh-TW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Google map</a:t>
              </a:r>
            </a:p>
            <a:p>
              <a:pPr marL="228600" marR="0" lvl="1" indent="-22860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altLang="en-US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聊天</a:t>
              </a:r>
              <a:r>
                <a:rPr lang="zh-TW" altLang="en-US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室</a:t>
              </a:r>
              <a:endPara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1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</a:pPr>
              <a:endPara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1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</a:pPr>
              <a:endParaRPr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564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參考資料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119010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07855"/>
            <a:ext cx="9144000" cy="576063"/>
          </a:xfrm>
        </p:spPr>
        <p:txBody>
          <a:bodyPr/>
          <a:lstStyle/>
          <a:p>
            <a:r>
              <a:rPr lang="en-US" altLang="ko-KR" sz="4800" dirty="0">
                <a:latin typeface="Berlin Sans FB Demi" panose="020E0802020502020306" pitchFamily="34" charset="0"/>
              </a:rPr>
              <a:t>Thank you</a:t>
            </a:r>
            <a:endParaRPr lang="ko-KR" altLang="en-US" sz="4800" dirty="0">
              <a:latin typeface="Berlin Sans FB Demi" panose="020E0802020502020306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2265" y="4443958"/>
            <a:ext cx="9144000" cy="288032"/>
          </a:xfrm>
        </p:spPr>
        <p:txBody>
          <a:bodyPr/>
          <a:lstStyle/>
          <a:p>
            <a:pPr lvl="0"/>
            <a:r>
              <a:rPr lang="en-US" altLang="ko-KR" sz="2400" dirty="0" smtClean="0">
                <a:latin typeface="Berlin Sans FB Demi" panose="020E0802020502020306" pitchFamily="34" charset="0"/>
              </a:rPr>
              <a:t>DA105 G2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貓狗大棧</a:t>
            </a:r>
            <a:endParaRPr lang="en-US" altLang="ko-KR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9548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員工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2564862"/>
              </p:ext>
            </p:extLst>
          </p:nvPr>
        </p:nvGraphicFramePr>
        <p:xfrm>
          <a:off x="1331640" y="915566"/>
          <a:ext cx="6768254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951883197"/>
              </p:ext>
            </p:extLst>
          </p:nvPr>
        </p:nvGraphicFramePr>
        <p:xfrm>
          <a:off x="179512" y="1923678"/>
          <a:ext cx="2051720" cy="2592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12"/>
          <a:srcRect l="9137" t="55596" r="82741" b="15523"/>
          <a:stretch/>
        </p:blipFill>
        <p:spPr>
          <a:xfrm>
            <a:off x="2408020" y="1635646"/>
            <a:ext cx="1296477" cy="144053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497" y="2859782"/>
            <a:ext cx="5439503" cy="2387523"/>
          </a:xfrm>
          <a:prstGeom prst="rect">
            <a:avLst/>
          </a:prstGeom>
        </p:spPr>
      </p:pic>
      <p:sp>
        <p:nvSpPr>
          <p:cNvPr id="11" name="右彎箭號 10"/>
          <p:cNvSpPr/>
          <p:nvPr/>
        </p:nvSpPr>
        <p:spPr>
          <a:xfrm rot="5400000">
            <a:off x="3893288" y="1992170"/>
            <a:ext cx="760028" cy="576064"/>
          </a:xfrm>
          <a:prstGeom prst="ben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21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員工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0964184"/>
              </p:ext>
            </p:extLst>
          </p:nvPr>
        </p:nvGraphicFramePr>
        <p:xfrm>
          <a:off x="1331640" y="915566"/>
          <a:ext cx="6768254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768807103"/>
              </p:ext>
            </p:extLst>
          </p:nvPr>
        </p:nvGraphicFramePr>
        <p:xfrm>
          <a:off x="251520" y="1995686"/>
          <a:ext cx="1728192" cy="2520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80560"/>
            <a:ext cx="3995936" cy="366294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13"/>
          <a:srcRect t="14332" r="94122" b="57005"/>
          <a:stretch/>
        </p:blipFill>
        <p:spPr>
          <a:xfrm>
            <a:off x="2621907" y="1995686"/>
            <a:ext cx="1523921" cy="2322168"/>
          </a:xfrm>
          <a:prstGeom prst="rect">
            <a:avLst/>
          </a:prstGeom>
        </p:spPr>
      </p:pic>
      <p:sp>
        <p:nvSpPr>
          <p:cNvPr id="12" name="橢圓 11"/>
          <p:cNvSpPr/>
          <p:nvPr/>
        </p:nvSpPr>
        <p:spPr>
          <a:xfrm>
            <a:off x="2755348" y="2544192"/>
            <a:ext cx="648072" cy="2880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6691922" y="4783460"/>
            <a:ext cx="454110" cy="3286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向右箭號 13"/>
          <p:cNvSpPr/>
          <p:nvPr/>
        </p:nvSpPr>
        <p:spPr>
          <a:xfrm>
            <a:off x="4250902" y="2508188"/>
            <a:ext cx="792088" cy="36004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37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員工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8858055"/>
              </p:ext>
            </p:extLst>
          </p:nvPr>
        </p:nvGraphicFramePr>
        <p:xfrm>
          <a:off x="1331640" y="915566"/>
          <a:ext cx="6768254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91817262"/>
              </p:ext>
            </p:extLst>
          </p:nvPr>
        </p:nvGraphicFramePr>
        <p:xfrm>
          <a:off x="251520" y="1851670"/>
          <a:ext cx="1368152" cy="2664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120" y="1939279"/>
            <a:ext cx="4757380" cy="2360663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66" b="-772"/>
          <a:stretch/>
        </p:blipFill>
        <p:spPr>
          <a:xfrm>
            <a:off x="6876257" y="1939279"/>
            <a:ext cx="2267744" cy="3127607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6325904" y="3219822"/>
            <a:ext cx="792088" cy="36004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5871794" y="3291830"/>
            <a:ext cx="454110" cy="2880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6740082" y="4760300"/>
            <a:ext cx="755820" cy="2880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71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會員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267322"/>
              </p:ext>
            </p:extLst>
          </p:nvPr>
        </p:nvGraphicFramePr>
        <p:xfrm>
          <a:off x="1331640" y="915566"/>
          <a:ext cx="6768254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085958533"/>
              </p:ext>
            </p:extLst>
          </p:nvPr>
        </p:nvGraphicFramePr>
        <p:xfrm>
          <a:off x="179512" y="1923678"/>
          <a:ext cx="2051720" cy="2592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554050"/>
            <a:ext cx="6119602" cy="358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8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會員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243021"/>
              </p:ext>
            </p:extLst>
          </p:nvPr>
        </p:nvGraphicFramePr>
        <p:xfrm>
          <a:off x="1331640" y="915566"/>
          <a:ext cx="6768254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48614454"/>
              </p:ext>
            </p:extLst>
          </p:nvPr>
        </p:nvGraphicFramePr>
        <p:xfrm>
          <a:off x="35496" y="1779662"/>
          <a:ext cx="2053180" cy="2849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31" y="1556496"/>
            <a:ext cx="6316741" cy="18968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559392"/>
            <a:ext cx="4464496" cy="1606897"/>
          </a:xfrm>
          <a:prstGeom prst="rect">
            <a:avLst/>
          </a:prstGeom>
        </p:spPr>
      </p:pic>
      <p:sp>
        <p:nvSpPr>
          <p:cNvPr id="8" name="右彎箭號 7"/>
          <p:cNvSpPr/>
          <p:nvPr/>
        </p:nvSpPr>
        <p:spPr>
          <a:xfrm rot="10800000" flipH="1">
            <a:off x="3779912" y="3579862"/>
            <a:ext cx="432048" cy="638962"/>
          </a:xfrm>
          <a:prstGeom prst="ben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6238165" y="4947670"/>
            <a:ext cx="700117" cy="21861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8244408" y="2715766"/>
            <a:ext cx="700117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2503731" y="2435520"/>
            <a:ext cx="700117" cy="1388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84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商城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0617928"/>
              </p:ext>
            </p:extLst>
          </p:nvPr>
        </p:nvGraphicFramePr>
        <p:xfrm>
          <a:off x="1331640" y="915566"/>
          <a:ext cx="6768254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395901843"/>
              </p:ext>
            </p:extLst>
          </p:nvPr>
        </p:nvGraphicFramePr>
        <p:xfrm>
          <a:off x="467544" y="2427734"/>
          <a:ext cx="2051720" cy="108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495174"/>
            <a:ext cx="4277656" cy="364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商城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2008213"/>
              </p:ext>
            </p:extLst>
          </p:nvPr>
        </p:nvGraphicFramePr>
        <p:xfrm>
          <a:off x="1331640" y="915566"/>
          <a:ext cx="6768254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126883756"/>
              </p:ext>
            </p:extLst>
          </p:nvPr>
        </p:nvGraphicFramePr>
        <p:xfrm>
          <a:off x="107504" y="1827225"/>
          <a:ext cx="1944216" cy="2785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0" t="27632" r="2365" b="50657"/>
          <a:stretch/>
        </p:blipFill>
        <p:spPr>
          <a:xfrm>
            <a:off x="1979712" y="1742553"/>
            <a:ext cx="3402883" cy="8705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115" y="1742553"/>
            <a:ext cx="3653885" cy="3312368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4770035" y="2302936"/>
            <a:ext cx="720080" cy="2944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右彎箭號 7"/>
          <p:cNvSpPr/>
          <p:nvPr/>
        </p:nvSpPr>
        <p:spPr>
          <a:xfrm rot="10800000" flipH="1">
            <a:off x="5130075" y="2751044"/>
            <a:ext cx="497544" cy="1090786"/>
          </a:xfrm>
          <a:prstGeom prst="ben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57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商城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3209893"/>
              </p:ext>
            </p:extLst>
          </p:nvPr>
        </p:nvGraphicFramePr>
        <p:xfrm>
          <a:off x="1331640" y="915566"/>
          <a:ext cx="6768254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1801105633"/>
              </p:ext>
            </p:extLst>
          </p:nvPr>
        </p:nvGraphicFramePr>
        <p:xfrm>
          <a:off x="611560" y="1923678"/>
          <a:ext cx="1944216" cy="27851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460" y="1491630"/>
            <a:ext cx="5704294" cy="3697297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3491880" y="2715766"/>
            <a:ext cx="720080" cy="2944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6732240" y="4587974"/>
            <a:ext cx="864096" cy="3954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85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商城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714806"/>
              </p:ext>
            </p:extLst>
          </p:nvPr>
        </p:nvGraphicFramePr>
        <p:xfrm>
          <a:off x="1331640" y="915566"/>
          <a:ext cx="6768254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893432624"/>
              </p:ext>
            </p:extLst>
          </p:nvPr>
        </p:nvGraphicFramePr>
        <p:xfrm>
          <a:off x="107504" y="1779662"/>
          <a:ext cx="151216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999" y="1923678"/>
            <a:ext cx="7383001" cy="3150040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8172400" y="3300985"/>
            <a:ext cx="864096" cy="3954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1760999" y="3549189"/>
            <a:ext cx="720080" cy="2944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8388424" y="2541697"/>
            <a:ext cx="720080" cy="2944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21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224893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buClr>
                <a:srgbClr val="000000"/>
              </a:buClr>
              <a:buSzPts val="4400"/>
            </a:pPr>
            <a:r>
              <a:rPr lang="zh-TW" altLang="en-US" sz="3600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目錄</a:t>
            </a:r>
            <a:endParaRPr lang="zh-TW" altLang="en-US" sz="3600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58678" y="1242723"/>
            <a:ext cx="1216405" cy="510748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10"/>
          <p:cNvSpPr txBox="1"/>
          <p:nvPr/>
        </p:nvSpPr>
        <p:spPr bwMode="auto">
          <a:xfrm>
            <a:off x="3350906" y="1332081"/>
            <a:ext cx="831948" cy="322659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4400"/>
              <a:defRPr/>
            </a:pPr>
            <a:r>
              <a:rPr lang="zh-TW" altLang="en-US" sz="1400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緣起</a:t>
            </a:r>
            <a:endParaRPr lang="en-US" altLang="ko-KR" sz="1400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sp>
        <p:nvSpPr>
          <p:cNvPr id="12" name="Chevron 11"/>
          <p:cNvSpPr/>
          <p:nvPr/>
        </p:nvSpPr>
        <p:spPr>
          <a:xfrm rot="54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49064" y="145828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50152" y="421885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64435" y="190079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Chevron 30"/>
          <p:cNvSpPr/>
          <p:nvPr/>
        </p:nvSpPr>
        <p:spPr>
          <a:xfrm rot="54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39221" y="2340298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8" name="Chevron 37"/>
          <p:cNvSpPr/>
          <p:nvPr/>
        </p:nvSpPr>
        <p:spPr>
          <a:xfrm rot="54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39222" y="317928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54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39221" y="4058853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Rectangle 6"/>
          <p:cNvSpPr/>
          <p:nvPr/>
        </p:nvSpPr>
        <p:spPr>
          <a:xfrm>
            <a:off x="3158678" y="2100906"/>
            <a:ext cx="1216405" cy="510748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TextBox 10"/>
          <p:cNvSpPr txBox="1"/>
          <p:nvPr/>
        </p:nvSpPr>
        <p:spPr bwMode="auto">
          <a:xfrm>
            <a:off x="3153990" y="2194950"/>
            <a:ext cx="1221093" cy="322659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4400"/>
              <a:defRPr/>
            </a:pPr>
            <a:r>
              <a:rPr lang="zh-TW" altLang="en-US" sz="1400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目標使用者</a:t>
            </a:r>
            <a:endParaRPr lang="en-US" altLang="ko-KR" sz="1400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sp>
        <p:nvSpPr>
          <p:cNvPr id="49" name="Rectangle 6"/>
          <p:cNvSpPr/>
          <p:nvPr/>
        </p:nvSpPr>
        <p:spPr>
          <a:xfrm>
            <a:off x="3158678" y="2996022"/>
            <a:ext cx="1216405" cy="510748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0" name="Rectangle 6"/>
          <p:cNvSpPr/>
          <p:nvPr/>
        </p:nvSpPr>
        <p:spPr>
          <a:xfrm>
            <a:off x="3153990" y="3803479"/>
            <a:ext cx="1216405" cy="510748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1" name="TextBox 10"/>
          <p:cNvSpPr txBox="1"/>
          <p:nvPr/>
        </p:nvSpPr>
        <p:spPr bwMode="auto">
          <a:xfrm>
            <a:off x="3149302" y="3090066"/>
            <a:ext cx="1221093" cy="322659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4400"/>
              <a:defRPr/>
            </a:pPr>
            <a:r>
              <a:rPr lang="zh-TW" altLang="en-US" sz="1400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使用技術</a:t>
            </a:r>
            <a:endParaRPr lang="en-US" altLang="ko-KR" sz="1400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sp>
        <p:nvSpPr>
          <p:cNvPr id="52" name="TextBox 10"/>
          <p:cNvSpPr txBox="1"/>
          <p:nvPr/>
        </p:nvSpPr>
        <p:spPr bwMode="auto">
          <a:xfrm>
            <a:off x="3107332" y="3911602"/>
            <a:ext cx="1319096" cy="322659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4400"/>
              <a:defRPr/>
            </a:pPr>
            <a:r>
              <a:rPr lang="zh-TW" altLang="en-US" sz="1400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網站架構介紹</a:t>
            </a:r>
            <a:endParaRPr lang="en-US" altLang="ko-KR" sz="1400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sp>
        <p:nvSpPr>
          <p:cNvPr id="53" name="Chevron 11"/>
          <p:cNvSpPr/>
          <p:nvPr/>
        </p:nvSpPr>
        <p:spPr>
          <a:xfrm rot="5400000">
            <a:off x="5052608" y="2996379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Chevron 11"/>
          <p:cNvSpPr/>
          <p:nvPr/>
        </p:nvSpPr>
        <p:spPr>
          <a:xfrm rot="5400000">
            <a:off x="5052608" y="209190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Chevron 11"/>
          <p:cNvSpPr/>
          <p:nvPr/>
        </p:nvSpPr>
        <p:spPr>
          <a:xfrm rot="5400000">
            <a:off x="5052608" y="1248410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Chevron 44"/>
          <p:cNvSpPr/>
          <p:nvPr/>
        </p:nvSpPr>
        <p:spPr>
          <a:xfrm rot="5400000">
            <a:off x="5047920" y="3820541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12"/>
          <p:cNvSpPr txBox="1"/>
          <p:nvPr/>
        </p:nvSpPr>
        <p:spPr>
          <a:xfrm>
            <a:off x="5190340" y="149341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cs typeface="Arial" pitchFamily="34" charset="0"/>
              </a:rPr>
              <a:t>5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9" name="TextBox 12"/>
          <p:cNvSpPr txBox="1"/>
          <p:nvPr/>
        </p:nvSpPr>
        <p:spPr>
          <a:xfrm>
            <a:off x="5185466" y="230327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  <a:cs typeface="Arial" pitchFamily="34" charset="0"/>
              </a:rPr>
              <a:t>6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0" name="TextBox 12"/>
          <p:cNvSpPr txBox="1"/>
          <p:nvPr/>
        </p:nvSpPr>
        <p:spPr>
          <a:xfrm>
            <a:off x="5195028" y="3233862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cs typeface="Arial" pitchFamily="34" charset="0"/>
              </a:rPr>
              <a:t>7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1" name="TextBox 12"/>
          <p:cNvSpPr txBox="1"/>
          <p:nvPr/>
        </p:nvSpPr>
        <p:spPr>
          <a:xfrm>
            <a:off x="5185465" y="4049200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bg1"/>
                </a:solidFill>
                <a:cs typeface="Arial" pitchFamily="34" charset="0"/>
              </a:rPr>
              <a:t>8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Rectangle 6"/>
          <p:cNvSpPr/>
          <p:nvPr/>
        </p:nvSpPr>
        <p:spPr>
          <a:xfrm>
            <a:off x="6084168" y="1224962"/>
            <a:ext cx="1216405" cy="510748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3" name="TextBox 10"/>
          <p:cNvSpPr txBox="1"/>
          <p:nvPr/>
        </p:nvSpPr>
        <p:spPr bwMode="auto">
          <a:xfrm>
            <a:off x="6008293" y="2189232"/>
            <a:ext cx="1368152" cy="322659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4400"/>
              <a:defRPr/>
            </a:pPr>
            <a:r>
              <a:rPr lang="zh-TW" altLang="en-US" sz="1400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endParaRPr lang="en-US" altLang="ko-KR" sz="1400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sp>
        <p:nvSpPr>
          <p:cNvPr id="65" name="Rectangle 6"/>
          <p:cNvSpPr/>
          <p:nvPr/>
        </p:nvSpPr>
        <p:spPr>
          <a:xfrm>
            <a:off x="6084167" y="3803479"/>
            <a:ext cx="1216405" cy="510748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6" name="Rectangle 6"/>
          <p:cNvSpPr/>
          <p:nvPr/>
        </p:nvSpPr>
        <p:spPr>
          <a:xfrm>
            <a:off x="6084168" y="2995158"/>
            <a:ext cx="1216405" cy="510748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7" name="Rectangle 6"/>
          <p:cNvSpPr/>
          <p:nvPr/>
        </p:nvSpPr>
        <p:spPr>
          <a:xfrm>
            <a:off x="6084168" y="2084988"/>
            <a:ext cx="1216405" cy="510748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8" name="TextBox 10"/>
          <p:cNvSpPr txBox="1"/>
          <p:nvPr/>
        </p:nvSpPr>
        <p:spPr bwMode="auto">
          <a:xfrm>
            <a:off x="6064323" y="3094266"/>
            <a:ext cx="1221093" cy="322659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4400"/>
              <a:defRPr/>
            </a:pPr>
            <a:r>
              <a:rPr lang="zh-TW" altLang="en-US" sz="1400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分工表</a:t>
            </a:r>
            <a:endParaRPr lang="en-US" altLang="ko-KR" sz="1400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sp>
        <p:nvSpPr>
          <p:cNvPr id="69" name="TextBox 10"/>
          <p:cNvSpPr txBox="1"/>
          <p:nvPr/>
        </p:nvSpPr>
        <p:spPr bwMode="auto">
          <a:xfrm>
            <a:off x="6008293" y="1305262"/>
            <a:ext cx="1372841" cy="322659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4400"/>
              <a:defRPr/>
            </a:pPr>
            <a:r>
              <a:rPr lang="zh-TW" altLang="en-US" sz="1400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專題展示</a:t>
            </a:r>
            <a:r>
              <a:rPr lang="zh-TW" altLang="en-US" sz="1400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流程</a:t>
            </a:r>
            <a:endParaRPr lang="en-US" altLang="ko-KR" sz="1400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6087211" y="3887870"/>
            <a:ext cx="1221093" cy="322659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000000"/>
              </a:buClr>
              <a:buSzPts val="4400"/>
              <a:defRPr/>
            </a:pPr>
            <a:r>
              <a:rPr lang="zh-TW" altLang="en-US" sz="1400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參考資料</a:t>
            </a:r>
            <a:endParaRPr lang="en-US" altLang="ko-KR" sz="1400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直播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/>
          </p:nvPr>
        </p:nvGraphicFramePr>
        <p:xfrm>
          <a:off x="611560" y="915566"/>
          <a:ext cx="7920880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/>
          </p:nvPr>
        </p:nvGraphicFramePr>
        <p:xfrm>
          <a:off x="179512" y="2499742"/>
          <a:ext cx="2051720" cy="108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9752" y="1635646"/>
            <a:ext cx="6575051" cy="3050432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3430146" y="2674580"/>
            <a:ext cx="720080" cy="2944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8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直播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/>
          </p:nvPr>
        </p:nvGraphicFramePr>
        <p:xfrm>
          <a:off x="611560" y="915566"/>
          <a:ext cx="7920880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/>
          </p:nvPr>
        </p:nvGraphicFramePr>
        <p:xfrm>
          <a:off x="211335" y="1754060"/>
          <a:ext cx="2051720" cy="108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76726" y="1537923"/>
            <a:ext cx="6589716" cy="3045543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6732240" y="2710339"/>
            <a:ext cx="720080" cy="2944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右彎箭號 9"/>
          <p:cNvSpPr/>
          <p:nvPr/>
        </p:nvSpPr>
        <p:spPr>
          <a:xfrm rot="10800000">
            <a:off x="6640017" y="3060695"/>
            <a:ext cx="486067" cy="1090786"/>
          </a:xfrm>
          <a:prstGeom prst="ben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13"/>
          <a:srcRect t="5573" r="2604"/>
          <a:stretch/>
        </p:blipFill>
        <p:spPr>
          <a:xfrm>
            <a:off x="2251066" y="3004780"/>
            <a:ext cx="4320480" cy="2067694"/>
          </a:xfrm>
          <a:prstGeom prst="rect">
            <a:avLst/>
          </a:prstGeom>
        </p:spPr>
      </p:pic>
      <p:sp>
        <p:nvSpPr>
          <p:cNvPr id="12" name="橢圓 11"/>
          <p:cNvSpPr/>
          <p:nvPr/>
        </p:nvSpPr>
        <p:spPr>
          <a:xfrm>
            <a:off x="6126846" y="4332613"/>
            <a:ext cx="406466" cy="2944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3021387" y="3706646"/>
            <a:ext cx="654618" cy="2944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右彎箭號 14"/>
          <p:cNvSpPr/>
          <p:nvPr/>
        </p:nvSpPr>
        <p:spPr>
          <a:xfrm rot="16200000">
            <a:off x="4447091" y="2898231"/>
            <a:ext cx="486067" cy="2788089"/>
          </a:xfrm>
          <a:prstGeom prst="ben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93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直播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/>
          </p:nvPr>
        </p:nvGraphicFramePr>
        <p:xfrm>
          <a:off x="611560" y="915566"/>
          <a:ext cx="7920880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/>
          </p:nvPr>
        </p:nvGraphicFramePr>
        <p:xfrm>
          <a:off x="211335" y="1754060"/>
          <a:ext cx="2051720" cy="108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76726" y="1537923"/>
            <a:ext cx="6589716" cy="3045543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7430391" y="2703773"/>
            <a:ext cx="720080" cy="2944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右彎箭號 9"/>
          <p:cNvSpPr/>
          <p:nvPr/>
        </p:nvSpPr>
        <p:spPr>
          <a:xfrm rot="10800000">
            <a:off x="7304364" y="3049868"/>
            <a:ext cx="486067" cy="1090786"/>
          </a:xfrm>
          <a:prstGeom prst="ben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6796" y="2665477"/>
            <a:ext cx="5048502" cy="2475365"/>
          </a:xfrm>
          <a:prstGeom prst="rect">
            <a:avLst/>
          </a:prstGeom>
        </p:spPr>
      </p:pic>
      <p:sp>
        <p:nvSpPr>
          <p:cNvPr id="12" name="橢圓 11"/>
          <p:cNvSpPr/>
          <p:nvPr/>
        </p:nvSpPr>
        <p:spPr>
          <a:xfrm>
            <a:off x="4283968" y="3435846"/>
            <a:ext cx="2663739" cy="8757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2047886" y="4289025"/>
            <a:ext cx="654618" cy="2944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3442301" y="4456181"/>
            <a:ext cx="3505406" cy="540060"/>
            <a:chOff x="0" y="0"/>
            <a:chExt cx="1944216" cy="1080120"/>
          </a:xfrm>
        </p:grpSpPr>
        <p:sp>
          <p:nvSpPr>
            <p:cNvPr id="16" name="圓角矩形 15"/>
            <p:cNvSpPr/>
            <p:nvPr/>
          </p:nvSpPr>
          <p:spPr>
            <a:xfrm>
              <a:off x="0" y="0"/>
              <a:ext cx="1944216" cy="10801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圓角矩形 4"/>
            <p:cNvSpPr/>
            <p:nvPr/>
          </p:nvSpPr>
          <p:spPr>
            <a:xfrm>
              <a:off x="31636" y="31636"/>
              <a:ext cx="1880944" cy="1016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8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可針對數量、價格、品項作修改</a:t>
              </a:r>
              <a:endParaRPr lang="en-US" altLang="zh-TW" sz="1800" kern="12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369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直播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/>
          </p:nvPr>
        </p:nvGraphicFramePr>
        <p:xfrm>
          <a:off x="611560" y="915566"/>
          <a:ext cx="7920880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/>
          </p:nvPr>
        </p:nvGraphicFramePr>
        <p:xfrm>
          <a:off x="211335" y="1754060"/>
          <a:ext cx="2051720" cy="108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76726" y="1537923"/>
            <a:ext cx="6589716" cy="3045543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6197397" y="2702262"/>
            <a:ext cx="595107" cy="2944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右彎箭號 9"/>
          <p:cNvSpPr/>
          <p:nvPr/>
        </p:nvSpPr>
        <p:spPr>
          <a:xfrm rot="16200000" flipH="1">
            <a:off x="5461715" y="2484140"/>
            <a:ext cx="380578" cy="1090786"/>
          </a:xfrm>
          <a:prstGeom prst="ben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4245" y="3234491"/>
            <a:ext cx="3796518" cy="185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9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532859"/>
            <a:ext cx="6870023" cy="341515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直播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68581080"/>
              </p:ext>
            </p:extLst>
          </p:nvPr>
        </p:nvGraphicFramePr>
        <p:xfrm>
          <a:off x="611560" y="915566"/>
          <a:ext cx="7920880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資料庫圖表 5"/>
          <p:cNvGraphicFramePr/>
          <p:nvPr>
            <p:extLst/>
          </p:nvPr>
        </p:nvGraphicFramePr>
        <p:xfrm>
          <a:off x="211335" y="1754060"/>
          <a:ext cx="2051720" cy="108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橢圓 6"/>
          <p:cNvSpPr/>
          <p:nvPr/>
        </p:nvSpPr>
        <p:spPr>
          <a:xfrm>
            <a:off x="8234886" y="2972968"/>
            <a:ext cx="595107" cy="2944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右彎箭號 9"/>
          <p:cNvSpPr/>
          <p:nvPr/>
        </p:nvSpPr>
        <p:spPr>
          <a:xfrm rot="10800000">
            <a:off x="6804248" y="3272237"/>
            <a:ext cx="1656183" cy="391363"/>
          </a:xfrm>
          <a:prstGeom prst="ben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80409" y="3100207"/>
            <a:ext cx="4692318" cy="2063831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6220231" y="3745983"/>
            <a:ext cx="1335645" cy="540060"/>
            <a:chOff x="0" y="0"/>
            <a:chExt cx="1944216" cy="1080120"/>
          </a:xfrm>
        </p:grpSpPr>
        <p:sp>
          <p:nvSpPr>
            <p:cNvPr id="12" name="圓角矩形 11"/>
            <p:cNvSpPr/>
            <p:nvPr/>
          </p:nvSpPr>
          <p:spPr>
            <a:xfrm>
              <a:off x="0" y="0"/>
              <a:ext cx="1944216" cy="10801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圓角矩形 4"/>
            <p:cNvSpPr/>
            <p:nvPr/>
          </p:nvSpPr>
          <p:spPr>
            <a:xfrm>
              <a:off x="31636" y="31636"/>
              <a:ext cx="1880944" cy="1016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8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頁面轉跳至直播畫面</a:t>
              </a:r>
              <a:endParaRPr lang="en-US" altLang="zh-TW" sz="1800" kern="12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4" name="橢圓 13"/>
          <p:cNvSpPr/>
          <p:nvPr/>
        </p:nvSpPr>
        <p:spPr>
          <a:xfrm>
            <a:off x="3912990" y="3324485"/>
            <a:ext cx="1091058" cy="2944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3563888" y="3642827"/>
            <a:ext cx="991871" cy="2944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3851920" y="4232874"/>
            <a:ext cx="2124224" cy="540060"/>
            <a:chOff x="0" y="0"/>
            <a:chExt cx="1944216" cy="1080120"/>
          </a:xfrm>
        </p:grpSpPr>
        <p:sp>
          <p:nvSpPr>
            <p:cNvPr id="17" name="圓角矩形 16"/>
            <p:cNvSpPr/>
            <p:nvPr/>
          </p:nvSpPr>
          <p:spPr>
            <a:xfrm>
              <a:off x="0" y="0"/>
              <a:ext cx="1944216" cy="1080120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圓角矩形 4"/>
            <p:cNvSpPr/>
            <p:nvPr/>
          </p:nvSpPr>
          <p:spPr>
            <a:xfrm>
              <a:off x="31636" y="31636"/>
              <a:ext cx="1880944" cy="10168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8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直播主會一鍵開始的按鈕來分享畫面</a:t>
              </a:r>
              <a:endParaRPr lang="en-US" altLang="zh-TW" sz="1800" kern="12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799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公益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5709759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1373065301"/>
              </p:ext>
            </p:extLst>
          </p:nvPr>
        </p:nvGraphicFramePr>
        <p:xfrm>
          <a:off x="107504" y="1779662"/>
          <a:ext cx="151216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38" y="1576504"/>
            <a:ext cx="4968552" cy="3436758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2393876" y="3010857"/>
            <a:ext cx="595362" cy="2840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3779912" y="2643758"/>
            <a:ext cx="864096" cy="2944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4788024" y="2938199"/>
            <a:ext cx="504056" cy="3566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4346327" y="3294883"/>
            <a:ext cx="595362" cy="2840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2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公益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1249803965"/>
              </p:ext>
            </p:extLst>
          </p:nvPr>
        </p:nvGraphicFramePr>
        <p:xfrm>
          <a:off x="107504" y="1779662"/>
          <a:ext cx="151216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633584"/>
            <a:ext cx="6192688" cy="3419726"/>
          </a:xfrm>
          <a:prstGeom prst="rect">
            <a:avLst/>
          </a:prstGeom>
        </p:spPr>
      </p:pic>
      <p:graphicFrame>
        <p:nvGraphicFramePr>
          <p:cNvPr id="12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9842805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2832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公益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1307531119"/>
              </p:ext>
            </p:extLst>
          </p:nvPr>
        </p:nvGraphicFramePr>
        <p:xfrm>
          <a:off x="107504" y="1779662"/>
          <a:ext cx="151216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0" r="1162" b="64144"/>
          <a:stretch/>
        </p:blipFill>
        <p:spPr>
          <a:xfrm>
            <a:off x="1907704" y="1597941"/>
            <a:ext cx="6336704" cy="745495"/>
          </a:xfrm>
          <a:prstGeom prst="rect">
            <a:avLst/>
          </a:prstGeom>
        </p:spPr>
      </p:pic>
      <p:graphicFrame>
        <p:nvGraphicFramePr>
          <p:cNvPr id="12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3395925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橢圓 6"/>
          <p:cNvSpPr/>
          <p:nvPr/>
        </p:nvSpPr>
        <p:spPr>
          <a:xfrm>
            <a:off x="7724652" y="1997946"/>
            <a:ext cx="595362" cy="2840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511268"/>
            <a:ext cx="3210396" cy="263223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748" y="2504533"/>
            <a:ext cx="2951839" cy="2556377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7308304" y="4756067"/>
            <a:ext cx="595362" cy="2840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H="1">
            <a:off x="4716016" y="2211710"/>
            <a:ext cx="2880320" cy="720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4851376" y="4083918"/>
            <a:ext cx="864096" cy="2880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59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公益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829193875"/>
              </p:ext>
            </p:extLst>
          </p:nvPr>
        </p:nvGraphicFramePr>
        <p:xfrm>
          <a:off x="107504" y="1790372"/>
          <a:ext cx="1296144" cy="2797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7379510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圖片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384016"/>
            <a:ext cx="3287366" cy="268000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676" y="1723538"/>
            <a:ext cx="4064324" cy="3264123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>
          <a:xfrm>
            <a:off x="4624074" y="3579862"/>
            <a:ext cx="956037" cy="346875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7750839" y="4739344"/>
            <a:ext cx="595362" cy="2840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18458"/>
            <a:ext cx="1872208" cy="787258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2139794" y="1997946"/>
            <a:ext cx="1080120" cy="2840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右彎箭號 14"/>
          <p:cNvSpPr/>
          <p:nvPr/>
        </p:nvSpPr>
        <p:spPr>
          <a:xfrm rot="5400000">
            <a:off x="3550613" y="1742223"/>
            <a:ext cx="756856" cy="565837"/>
          </a:xfrm>
          <a:prstGeom prst="bentArrow">
            <a:avLst>
              <a:gd name="adj1" fmla="val 25000"/>
              <a:gd name="adj2" fmla="val 24042"/>
              <a:gd name="adj3" fmla="val 25000"/>
              <a:gd name="adj4" fmla="val 4375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96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公益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776795551"/>
              </p:ext>
            </p:extLst>
          </p:nvPr>
        </p:nvGraphicFramePr>
        <p:xfrm>
          <a:off x="107504" y="1790372"/>
          <a:ext cx="1296144" cy="2797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6546150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588" y="1699512"/>
            <a:ext cx="3065561" cy="115212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588" y="3012878"/>
            <a:ext cx="7340412" cy="2130622"/>
          </a:xfrm>
          <a:prstGeom prst="rect">
            <a:avLst/>
          </a:prstGeom>
        </p:spPr>
      </p:pic>
      <p:sp>
        <p:nvSpPr>
          <p:cNvPr id="5" name="右彎箭號 4"/>
          <p:cNvSpPr/>
          <p:nvPr/>
        </p:nvSpPr>
        <p:spPr>
          <a:xfrm rot="5400000">
            <a:off x="4932040" y="2356195"/>
            <a:ext cx="720080" cy="432048"/>
          </a:xfrm>
          <a:prstGeom prst="ben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1547664" y="2095556"/>
            <a:ext cx="1584176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1795829" y="2501431"/>
            <a:ext cx="2151856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878348" y="3274489"/>
            <a:ext cx="7222044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95372"/>
            <a:ext cx="9144000" cy="576064"/>
          </a:xfrm>
        </p:spPr>
        <p:txBody>
          <a:bodyPr/>
          <a:lstStyle/>
          <a:p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緣起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406462" y="726219"/>
            <a:ext cx="6408712" cy="1341301"/>
          </a:xfrm>
        </p:spPr>
        <p:txBody>
          <a:bodyPr/>
          <a:lstStyle/>
          <a:p>
            <a:pPr lvl="0" algn="l">
              <a:buClr>
                <a:srgbClr val="000000"/>
              </a:buClr>
              <a:buSzPts val="2400"/>
            </a:pPr>
            <a:r>
              <a:rPr lang="zh-TW" altLang="en-US" sz="2000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近</a:t>
            </a:r>
            <a:r>
              <a:rPr lang="zh-TW" altLang="en-US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年來</a:t>
            </a:r>
            <a:r>
              <a:rPr lang="zh-TW" alt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台灣人口結構及生活型態改變，隨都市化程度越來越高，人際關係也較為疏離的情況下，許多人渴望有個「牠」來陪伴生活，而犬、貓是飼養寵物中的大宗</a:t>
            </a:r>
            <a:r>
              <a:rPr lang="zh-TW" altLang="en-US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。</a:t>
            </a:r>
            <a:endParaRPr lang="en-US" altLang="zh-TW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lvl="0" algn="l">
              <a:spcBef>
                <a:spcPts val="0"/>
              </a:spcBef>
              <a:buClr>
                <a:srgbClr val="000000"/>
              </a:buClr>
              <a:buSzPts val="2400"/>
            </a:pPr>
            <a:r>
              <a:rPr lang="zh-TW" altLang="en-US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/>
            </a:r>
            <a:br>
              <a:rPr lang="zh-TW" altLang="en-US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</a:br>
            <a:r>
              <a:rPr lang="zh-TW" altLang="en-US" dirty="0" smtClean="0">
                <a:solidFill>
                  <a:srgbClr val="000000"/>
                </a:solidFill>
                <a:ea typeface="Arial"/>
                <a:cs typeface="Arial"/>
                <a:sym typeface="Arial"/>
              </a:rPr>
              <a:t>本</a:t>
            </a:r>
            <a:r>
              <a:rPr lang="zh-TW" alt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網站提供貓狗相關資訊，內容包括：</a:t>
            </a:r>
            <a:br>
              <a:rPr lang="zh-TW" alt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</a:br>
            <a:endParaRPr lang="zh-TW" altLang="en-US" dirty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" name="Oval 3"/>
          <p:cNvSpPr/>
          <p:nvPr/>
        </p:nvSpPr>
        <p:spPr>
          <a:xfrm>
            <a:off x="851462" y="3153332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639723" y="3176192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216244" y="3176192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061992" y="3176192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Google Shape;216;p61"/>
          <p:cNvGrpSpPr/>
          <p:nvPr/>
        </p:nvGrpSpPr>
        <p:grpSpPr>
          <a:xfrm>
            <a:off x="478181" y="2025687"/>
            <a:ext cx="1034593" cy="2612902"/>
            <a:chOff x="1064972" y="4556782"/>
            <a:chExt cx="1271700" cy="2932181"/>
          </a:xfrm>
        </p:grpSpPr>
        <p:sp>
          <p:nvSpPr>
            <p:cNvPr id="28" name="Google Shape;217;p61"/>
            <p:cNvSpPr/>
            <p:nvPr/>
          </p:nvSpPr>
          <p:spPr>
            <a:xfrm>
              <a:off x="1064972" y="6349165"/>
              <a:ext cx="1271700" cy="1139798"/>
            </a:xfrm>
            <a:prstGeom prst="ellipse">
              <a:avLst/>
            </a:prstGeom>
            <a:blipFill rotWithShape="1">
              <a:blip r:embed="rId2">
                <a:alphaModFix/>
              </a:blip>
              <a:tile tx="0" ty="0" sx="65000" sy="65000" flip="none" algn="ctr"/>
            </a:blipFill>
            <a:ln>
              <a:noFill/>
            </a:ln>
            <a:effectLst>
              <a:outerShdw blurRad="50800" dist="50800" dir="5400000" algn="t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zh-TW" sz="1800" b="1" i="0" u="none" strike="noStrike" cap="none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ibre Franklin"/>
                  <a:sym typeface="Libre Franklin"/>
                </a:rPr>
                <a:t>寵物商城</a:t>
              </a:r>
              <a:endParaRPr sz="1800" b="1" i="0" u="none" strike="noStrike" cap="none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re Franklin"/>
                <a:sym typeface="Libre Franklin"/>
              </a:endParaRPr>
            </a:p>
          </p:txBody>
        </p:sp>
        <p:pic>
          <p:nvPicPr>
            <p:cNvPr id="29" name="Google Shape;218;p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64972" y="4556782"/>
              <a:ext cx="1238089" cy="11530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" name="Google Shape;234;p61" descr="「毛筆卡通圖」的圖片搜尋結果"/>
          <p:cNvPicPr preferRelativeResize="0"/>
          <p:nvPr/>
        </p:nvPicPr>
        <p:blipFill rotWithShape="1">
          <a:blip r:embed="rId4">
            <a:alphaModFix/>
          </a:blip>
          <a:srcRect t="28611" b="14054"/>
          <a:stretch/>
        </p:blipFill>
        <p:spPr>
          <a:xfrm>
            <a:off x="7605214" y="2067520"/>
            <a:ext cx="1080120" cy="94238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Oval 9"/>
          <p:cNvSpPr/>
          <p:nvPr/>
        </p:nvSpPr>
        <p:spPr>
          <a:xfrm>
            <a:off x="4427984" y="3176192"/>
            <a:ext cx="288032" cy="288032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2" name="Google Shape;205;p61"/>
          <p:cNvGrpSpPr/>
          <p:nvPr/>
        </p:nvGrpSpPr>
        <p:grpSpPr>
          <a:xfrm>
            <a:off x="2205399" y="2242083"/>
            <a:ext cx="1156678" cy="2388806"/>
            <a:chOff x="3871558" y="4195776"/>
            <a:chExt cx="1156678" cy="2136267"/>
          </a:xfrm>
        </p:grpSpPr>
        <p:pic>
          <p:nvPicPr>
            <p:cNvPr id="33" name="Google Shape;206;p61"/>
            <p:cNvPicPr preferRelativeResize="0"/>
            <p:nvPr/>
          </p:nvPicPr>
          <p:blipFill rotWithShape="1">
            <a:blip r:embed="rId5">
              <a:alphaModFix/>
            </a:blip>
            <a:srcRect t="37839"/>
            <a:stretch/>
          </p:blipFill>
          <p:spPr>
            <a:xfrm>
              <a:off x="3871558" y="4195776"/>
              <a:ext cx="1156678" cy="7368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Google Shape;207;p61"/>
            <p:cNvSpPr/>
            <p:nvPr/>
          </p:nvSpPr>
          <p:spPr>
            <a:xfrm>
              <a:off x="3929787" y="5437503"/>
              <a:ext cx="1040219" cy="894540"/>
            </a:xfrm>
            <a:prstGeom prst="ellipse">
              <a:avLst/>
            </a:prstGeom>
            <a:blipFill rotWithShape="1">
              <a:blip r:embed="rId2">
                <a:alphaModFix/>
              </a:blip>
              <a:tile tx="0" ty="0" sx="65000" sy="65000" flip="none" algn="ctr"/>
            </a:blipFill>
            <a:ln>
              <a:noFill/>
            </a:ln>
            <a:effectLst>
              <a:outerShdw blurRad="50800" dist="50800" dir="5400000" algn="t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r>
                <a:rPr lang="zh-TW" altLang="en-US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ibre Franklin"/>
                  <a:sym typeface="Libre Franklin"/>
                </a:rPr>
                <a:t>募資</a:t>
              </a:r>
              <a:r>
                <a:rPr lang="zh-TW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ibre Franklin"/>
                  <a:sym typeface="Libre Franklin"/>
                </a:rPr>
                <a:t>捐款</a:t>
              </a:r>
              <a:endParaRPr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re Franklin"/>
                <a:sym typeface="Libre Franklin"/>
              </a:endParaRPr>
            </a:p>
          </p:txBody>
        </p:sp>
      </p:grpSp>
      <p:grpSp>
        <p:nvGrpSpPr>
          <p:cNvPr id="35" name="Google Shape;209;p61"/>
          <p:cNvGrpSpPr/>
          <p:nvPr/>
        </p:nvGrpSpPr>
        <p:grpSpPr>
          <a:xfrm>
            <a:off x="3851920" y="2203510"/>
            <a:ext cx="1441384" cy="2467684"/>
            <a:chOff x="3675801" y="2958993"/>
            <a:chExt cx="1441384" cy="2209687"/>
          </a:xfrm>
        </p:grpSpPr>
        <p:sp>
          <p:nvSpPr>
            <p:cNvPr id="36" name="Google Shape;210;p61"/>
            <p:cNvSpPr/>
            <p:nvPr/>
          </p:nvSpPr>
          <p:spPr>
            <a:xfrm>
              <a:off x="3850835" y="4218627"/>
              <a:ext cx="1090092" cy="950053"/>
            </a:xfrm>
            <a:prstGeom prst="ellipse">
              <a:avLst/>
            </a:prstGeom>
            <a:blipFill rotWithShape="1">
              <a:blip r:embed="rId2">
                <a:alphaModFix/>
              </a:blip>
              <a:tile tx="0" ty="0" sx="65000" sy="65000" flip="none" algn="ctr"/>
            </a:blipFill>
            <a:ln>
              <a:noFill/>
            </a:ln>
            <a:effectLst>
              <a:outerShdw blurRad="50800" dist="50800" dir="5400000" algn="t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800"/>
              </a:pPr>
              <a:r>
                <a:rPr lang="zh-TW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ibre Franklin"/>
                  <a:sym typeface="Libre Franklin"/>
                </a:rPr>
                <a:t>浪浪認養</a:t>
              </a:r>
              <a:endParaRPr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re Franklin"/>
                <a:sym typeface="Libre Franklin"/>
              </a:endParaRPr>
            </a:p>
          </p:txBody>
        </p:sp>
        <p:pic>
          <p:nvPicPr>
            <p:cNvPr id="37" name="Google Shape;211;p61"/>
            <p:cNvPicPr preferRelativeResize="0"/>
            <p:nvPr/>
          </p:nvPicPr>
          <p:blipFill rotWithShape="1">
            <a:blip r:embed="rId6">
              <a:alphaModFix/>
            </a:blip>
            <a:srcRect l="8626" t="33050" r="9871" b="28548"/>
            <a:stretch/>
          </p:blipFill>
          <p:spPr>
            <a:xfrm>
              <a:off x="3675801" y="2958993"/>
              <a:ext cx="1441384" cy="6752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" name="Google Shape;213;p61"/>
          <p:cNvGrpSpPr/>
          <p:nvPr/>
        </p:nvGrpSpPr>
        <p:grpSpPr>
          <a:xfrm>
            <a:off x="5728567" y="2025688"/>
            <a:ext cx="1183766" cy="2672493"/>
            <a:chOff x="234003" y="2524495"/>
            <a:chExt cx="1183766" cy="2603634"/>
          </a:xfrm>
        </p:grpSpPr>
        <p:sp>
          <p:nvSpPr>
            <p:cNvPr id="42" name="Google Shape;214;p61"/>
            <p:cNvSpPr/>
            <p:nvPr/>
          </p:nvSpPr>
          <p:spPr>
            <a:xfrm>
              <a:off x="277151" y="4068196"/>
              <a:ext cx="1119213" cy="1059933"/>
            </a:xfrm>
            <a:prstGeom prst="ellipse">
              <a:avLst/>
            </a:prstGeom>
            <a:blipFill rotWithShape="1">
              <a:blip r:embed="rId2">
                <a:alphaModFix/>
              </a:blip>
              <a:tile tx="0" ty="0" sx="65000" sy="65000" flip="none" algn="ctr"/>
            </a:blipFill>
            <a:ln>
              <a:noFill/>
            </a:ln>
            <a:effectLst>
              <a:outerShdw blurRad="50800" dist="50800" dir="5400000" algn="t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en-US" altLang="zh-TW" sz="1800" b="1" i="0" u="none" strike="noStrike" cap="none" dirty="0" smtClean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algn="ctr">
                <a:buClr>
                  <a:srgbClr val="000000"/>
                </a:buClr>
                <a:buSzPts val="1800"/>
              </a:pPr>
              <a:r>
                <a:rPr lang="zh-TW" altLang="en-US" b="1" dirty="0" smtClean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ibre Franklin"/>
                  <a:sym typeface="Libre Franklin"/>
                </a:rPr>
                <a:t>知識分</a:t>
              </a:r>
              <a:r>
                <a:rPr lang="zh-TW" altLang="en-US" b="1" dirty="0">
                  <a:solidFill>
                    <a:schemeClr val="lt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Libre Franklin"/>
                  <a:sym typeface="Libre Franklin"/>
                </a:rPr>
                <a:t>享</a:t>
              </a:r>
              <a:endParaRPr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re Franklin"/>
                <a:sym typeface="Libre Franklin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 dirty="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pic>
          <p:nvPicPr>
            <p:cNvPr id="43" name="Google Shape;215;p61"/>
            <p:cNvPicPr preferRelativeResize="0"/>
            <p:nvPr/>
          </p:nvPicPr>
          <p:blipFill rotWithShape="1">
            <a:blip r:embed="rId7">
              <a:alphaModFix/>
            </a:blip>
            <a:srcRect t="6167" b="10113"/>
            <a:stretch/>
          </p:blipFill>
          <p:spPr>
            <a:xfrm>
              <a:off x="234003" y="2524495"/>
              <a:ext cx="1183766" cy="10721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" name="Google Shape;212;p61"/>
          <p:cNvSpPr/>
          <p:nvPr/>
        </p:nvSpPr>
        <p:spPr>
          <a:xfrm>
            <a:off x="7641639" y="3610215"/>
            <a:ext cx="1128738" cy="1109089"/>
          </a:xfrm>
          <a:prstGeom prst="ellipse">
            <a:avLst/>
          </a:prstGeom>
          <a:blipFill rotWithShape="1">
            <a:blip r:embed="rId2">
              <a:alphaModFix/>
            </a:blip>
            <a:tile tx="0" ty="0" sx="65000" sy="65000" flip="none" algn="ctr"/>
          </a:blipFill>
          <a:ln>
            <a:noFill/>
          </a:ln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</a:pPr>
            <a:r>
              <a:rPr lang="zh-TW" b="1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Libre Franklin"/>
                <a:sym typeface="Libre Franklin"/>
              </a:rPr>
              <a:t>交流論壇</a:t>
            </a:r>
            <a:endParaRPr b="1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Libre Franklin"/>
              <a:sym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50881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公益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3017284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4197489688"/>
              </p:ext>
            </p:extLst>
          </p:nvPr>
        </p:nvGraphicFramePr>
        <p:xfrm>
          <a:off x="107504" y="1779662"/>
          <a:ext cx="151216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717415"/>
            <a:ext cx="7042507" cy="3426085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3806267" y="3150341"/>
            <a:ext cx="1159974" cy="2890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3851920" y="3850388"/>
            <a:ext cx="864096" cy="2840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3806267" y="2822100"/>
            <a:ext cx="1080120" cy="2944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2195736" y="3865418"/>
            <a:ext cx="595362" cy="2840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3806011" y="3510342"/>
            <a:ext cx="955914" cy="2890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15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公益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/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981017069"/>
              </p:ext>
            </p:extLst>
          </p:nvPr>
        </p:nvGraphicFramePr>
        <p:xfrm>
          <a:off x="395536" y="1779662"/>
          <a:ext cx="151216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639236"/>
            <a:ext cx="5354979" cy="345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公益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4204755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88813371"/>
              </p:ext>
            </p:extLst>
          </p:nvPr>
        </p:nvGraphicFramePr>
        <p:xfrm>
          <a:off x="240649" y="1779662"/>
          <a:ext cx="1667053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33" r="1838" b="25027"/>
          <a:stretch/>
        </p:blipFill>
        <p:spPr>
          <a:xfrm>
            <a:off x="2339753" y="1512706"/>
            <a:ext cx="5040560" cy="75953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348105"/>
            <a:ext cx="3374857" cy="279539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348105"/>
            <a:ext cx="3179222" cy="2821728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H="1">
            <a:off x="5076056" y="2022142"/>
            <a:ext cx="1872208" cy="6936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5436096" y="3435846"/>
            <a:ext cx="792088" cy="432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/>
          <p:cNvSpPr/>
          <p:nvPr/>
        </p:nvSpPr>
        <p:spPr>
          <a:xfrm>
            <a:off x="6831974" y="1751380"/>
            <a:ext cx="576066" cy="2707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7154748" y="4872738"/>
            <a:ext cx="576066" cy="2707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6372200" y="3291830"/>
            <a:ext cx="2736304" cy="151216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75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公益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3867318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865502157"/>
              </p:ext>
            </p:extLst>
          </p:nvPr>
        </p:nvGraphicFramePr>
        <p:xfrm>
          <a:off x="323528" y="1779662"/>
          <a:ext cx="151216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14" y="2470832"/>
            <a:ext cx="2284318" cy="934494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>
            <a:off x="2771800" y="3071368"/>
            <a:ext cx="1008112" cy="2707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36" y="1524644"/>
            <a:ext cx="3584488" cy="3618856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>
            <a:off x="4125493" y="2895786"/>
            <a:ext cx="1080120" cy="2880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公益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69720322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828195952"/>
              </p:ext>
            </p:extLst>
          </p:nvPr>
        </p:nvGraphicFramePr>
        <p:xfrm>
          <a:off x="100910" y="1779662"/>
          <a:ext cx="151216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100" y="1639236"/>
            <a:ext cx="1662597" cy="61418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20" y="1639236"/>
            <a:ext cx="5596280" cy="3371934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>
            <a:off x="2123728" y="1958729"/>
            <a:ext cx="1008112" cy="2707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右彎箭號 6"/>
          <p:cNvSpPr/>
          <p:nvPr/>
        </p:nvSpPr>
        <p:spPr>
          <a:xfrm rot="10800000" flipH="1">
            <a:off x="2594226" y="2424556"/>
            <a:ext cx="608862" cy="948674"/>
          </a:xfrm>
          <a:prstGeom prst="ben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82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檢舉案件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9972477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968508532"/>
              </p:ext>
            </p:extLst>
          </p:nvPr>
        </p:nvGraphicFramePr>
        <p:xfrm>
          <a:off x="100910" y="1779662"/>
          <a:ext cx="130273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74" y="1734656"/>
            <a:ext cx="7416336" cy="3408844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1763688" y="3723878"/>
            <a:ext cx="936104" cy="2160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46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檢舉案件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/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/>
        </p:nvGraphicFramePr>
        <p:xfrm>
          <a:off x="100910" y="1779662"/>
          <a:ext cx="130273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504" y="1779662"/>
            <a:ext cx="4115331" cy="194421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11" t="33006" r="3016" b="39533"/>
          <a:stretch/>
        </p:blipFill>
        <p:spPr>
          <a:xfrm>
            <a:off x="1763688" y="1779662"/>
            <a:ext cx="2716776" cy="1412724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1770386" y="2211710"/>
            <a:ext cx="1080120" cy="3873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向下箭號 3"/>
          <p:cNvSpPr/>
          <p:nvPr/>
        </p:nvSpPr>
        <p:spPr>
          <a:xfrm rot="16200000">
            <a:off x="4552472" y="2305277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48" y="3821783"/>
            <a:ext cx="6315866" cy="1310941"/>
          </a:xfrm>
          <a:prstGeom prst="rect">
            <a:avLst/>
          </a:prstGeom>
        </p:spPr>
      </p:pic>
      <p:sp>
        <p:nvSpPr>
          <p:cNvPr id="11" name="向下箭號 10"/>
          <p:cNvSpPr/>
          <p:nvPr/>
        </p:nvSpPr>
        <p:spPr>
          <a:xfrm>
            <a:off x="3129916" y="3290291"/>
            <a:ext cx="216024" cy="819524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2697868" y="2751770"/>
            <a:ext cx="1080120" cy="38739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23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檢舉案件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9437663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532142484"/>
              </p:ext>
            </p:extLst>
          </p:nvPr>
        </p:nvGraphicFramePr>
        <p:xfrm>
          <a:off x="100910" y="1779662"/>
          <a:ext cx="130273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7" name="圖片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99" y="1799340"/>
            <a:ext cx="7573101" cy="3294689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1570899" y="4083918"/>
            <a:ext cx="1056885" cy="2880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6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檢舉案件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/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/>
        </p:nvGraphicFramePr>
        <p:xfrm>
          <a:off x="100910" y="1779662"/>
          <a:ext cx="130273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11" t="33006" r="3016" b="39533"/>
          <a:stretch/>
        </p:blipFill>
        <p:spPr>
          <a:xfrm>
            <a:off x="1625211" y="1707654"/>
            <a:ext cx="2855253" cy="1484732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1700653" y="2211710"/>
            <a:ext cx="1056885" cy="2880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635646"/>
            <a:ext cx="4340088" cy="201622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194" y="3822506"/>
            <a:ext cx="6722912" cy="1320994"/>
          </a:xfrm>
          <a:prstGeom prst="rect">
            <a:avLst/>
          </a:prstGeom>
        </p:spPr>
      </p:pic>
      <p:sp>
        <p:nvSpPr>
          <p:cNvPr id="11" name="橢圓 10"/>
          <p:cNvSpPr/>
          <p:nvPr/>
        </p:nvSpPr>
        <p:spPr>
          <a:xfrm>
            <a:off x="2627784" y="2800423"/>
            <a:ext cx="1056885" cy="2880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向下箭號 11"/>
          <p:cNvSpPr/>
          <p:nvPr/>
        </p:nvSpPr>
        <p:spPr>
          <a:xfrm rot="16200000">
            <a:off x="4552472" y="2305277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向下箭號 12"/>
          <p:cNvSpPr/>
          <p:nvPr/>
        </p:nvSpPr>
        <p:spPr>
          <a:xfrm>
            <a:off x="3347864" y="3192386"/>
            <a:ext cx="216024" cy="819524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19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系統操作流程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</a:t>
            </a:r>
            <a:endParaRPr lang="ko-KR" altLang="en-US" dirty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513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7494"/>
            <a:ext cx="9144000" cy="576064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000000"/>
              </a:buClr>
              <a:buSzPts val="4400"/>
            </a:pP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使用者分析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13" name="Google Shape;239;p62"/>
          <p:cNvGraphicFramePr/>
          <p:nvPr>
            <p:extLst>
              <p:ext uri="{D42A27DB-BD31-4B8C-83A1-F6EECF244321}">
                <p14:modId xmlns:p14="http://schemas.microsoft.com/office/powerpoint/2010/main" val="3819225637"/>
              </p:ext>
            </p:extLst>
          </p:nvPr>
        </p:nvGraphicFramePr>
        <p:xfrm>
          <a:off x="611558" y="1131590"/>
          <a:ext cx="7560841" cy="337435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13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117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1179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1179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1179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95096">
                <a:tc>
                  <a:txBody>
                    <a:bodyPr/>
                    <a:lstStyle/>
                    <a:p>
                      <a:pPr marL="30480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 </a:t>
                      </a:r>
                      <a:endParaRPr sz="16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新手鏟屎官</a:t>
                      </a:r>
                      <a:endParaRPr sz="1600" b="1" u="none" strike="noStrike" cap="none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資深鏟屎官</a:t>
                      </a:r>
                      <a:endParaRPr sz="1600" b="1" u="none" strike="noStrike" cap="none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園區會員</a:t>
                      </a:r>
                      <a:endParaRPr sz="1600" b="1" u="none" strike="noStrike" cap="none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網站管理員</a:t>
                      </a:r>
                      <a:endParaRPr sz="1600" b="1" u="none" strike="noStrike" cap="none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509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使用頻率</a:t>
                      </a:r>
                      <a:endParaRPr sz="1600" b="1" u="none" strike="noStrike" cap="none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rgbClr val="F2BF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</a:t>
                      </a:r>
                      <a:endParaRPr sz="16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altLang="en-US" sz="1600" u="none" strike="noStrike" cap="none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bre Franklin"/>
                          <a:sym typeface="Libre Franklin"/>
                        </a:rPr>
                        <a:t>中</a:t>
                      </a:r>
                      <a:r>
                        <a:rPr lang="zh-TW" sz="1600" u="none" strike="noStrike" cap="none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bre Franklin"/>
                          <a:sym typeface="Libre Franklin"/>
                        </a:rPr>
                        <a:t>高</a:t>
                      </a:r>
                      <a:endParaRPr sz="16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</a:t>
                      </a:r>
                      <a:endParaRPr sz="16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u="none" strike="noStrike" cap="none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</a:t>
                      </a:r>
                      <a:endParaRPr sz="16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57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4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領域專業度</a:t>
                      </a:r>
                      <a:endParaRPr sz="1400" b="1" u="none" strike="noStrike" cap="none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rgbClr val="F2BF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</a:t>
                      </a:r>
                      <a:endParaRPr sz="16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u="none" strike="noStrike" cap="none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bre Franklin"/>
                          <a:sym typeface="Libre Franklin"/>
                        </a:rPr>
                        <a:t>高</a:t>
                      </a:r>
                      <a:endParaRPr sz="1600" u="none" strike="noStrike" cap="none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</a:t>
                      </a:r>
                      <a:endParaRPr sz="16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altLang="en-US" sz="1600" u="none" strike="noStrike" cap="none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</a:t>
                      </a:r>
                      <a:endParaRPr sz="16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157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4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網頁熟悉度</a:t>
                      </a:r>
                      <a:endParaRPr sz="1400" b="1" u="none" strike="noStrike" cap="none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rgbClr val="F2BF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中高</a:t>
                      </a:r>
                      <a:endParaRPr sz="16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bre Franklin"/>
                          <a:sym typeface="Libre Franklin"/>
                        </a:rPr>
                        <a:t>中高</a:t>
                      </a:r>
                      <a:endParaRPr sz="16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altLang="en-US" sz="1600" u="none" strike="noStrike" cap="none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bre Franklin"/>
                          <a:sym typeface="Libre Franklin"/>
                        </a:rPr>
                        <a:t>低</a:t>
                      </a:r>
                      <a:endParaRPr sz="16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</a:t>
                      </a:r>
                      <a:endParaRPr sz="16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576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4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手機熟悉度</a:t>
                      </a:r>
                      <a:endParaRPr sz="1400" b="1" u="none" strike="noStrike" cap="none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rgbClr val="F2BF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u="none" strike="noStrike" cap="none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中高</a:t>
                      </a:r>
                      <a:endParaRPr sz="1600" u="none" strike="noStrike" cap="none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Libre Franklin"/>
                          <a:sym typeface="Libre Franklin"/>
                        </a:rPr>
                        <a:t>中高</a:t>
                      </a:r>
                      <a:endParaRPr sz="16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</a:t>
                      </a:r>
                      <a:endParaRPr sz="16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</a:t>
                      </a:r>
                      <a:endParaRPr sz="16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1748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TW" sz="16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使用動機</a:t>
                      </a:r>
                      <a:endParaRPr sz="1600" b="1" u="none" strike="noStrike" cap="none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Libre Franklin"/>
                        <a:sym typeface="Libre Franklin"/>
                      </a:endParaRPr>
                    </a:p>
                  </a:txBody>
                  <a:tcPr marL="59975" marR="59975" marT="41125" marB="41125" anchor="ctr">
                    <a:solidFill>
                      <a:srgbClr val="F2BF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Libre Franklin"/>
                        <a:buNone/>
                      </a:pPr>
                      <a:r>
                        <a:rPr lang="en-US" altLang="zh-TW" sz="1400" u="none" strike="noStrike" cap="none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1.</a:t>
                      </a:r>
                      <a:r>
                        <a:rPr lang="zh-TW" sz="1400" u="none" strike="noStrike" cap="none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尋找</a:t>
                      </a:r>
                      <a:r>
                        <a:rPr lang="zh-TW" sz="14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協助與</a:t>
                      </a:r>
                      <a:r>
                        <a:rPr lang="zh-TW" sz="1400" u="none" strike="noStrike" cap="none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資訊</a:t>
                      </a:r>
                      <a:endParaRPr lang="en-US" altLang="zh-TW" sz="1400" u="none" strike="noStrike" cap="none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Libre Franklin"/>
                        <a:buNone/>
                      </a:pPr>
                      <a:r>
                        <a:rPr lang="en-US" altLang="zh-TW" sz="1400" u="none" strike="noStrike" cap="none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2.</a:t>
                      </a:r>
                      <a:r>
                        <a:rPr lang="zh-TW" sz="1400" u="none" strike="noStrike" cap="none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購買</a:t>
                      </a:r>
                      <a:r>
                        <a:rPr lang="zh-TW" sz="14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相關產品</a:t>
                      </a:r>
                      <a:endParaRPr sz="11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59975" marR="59975" marT="42850" marB="4285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Libre Franklin"/>
                        <a:buNone/>
                      </a:pPr>
                      <a:r>
                        <a:rPr lang="en-US" altLang="zh-TW" sz="1400" u="none" strike="noStrike" cap="none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1.</a:t>
                      </a:r>
                      <a:r>
                        <a:rPr lang="zh-TW" altLang="en-US" sz="1400" u="none" strike="noStrike" cap="none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分享心得和知識</a:t>
                      </a:r>
                      <a:endParaRPr lang="en-US" altLang="zh-TW" sz="1400" u="none" strike="noStrike" cap="none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Libre Franklin"/>
                        <a:buNone/>
                      </a:pPr>
                      <a:r>
                        <a:rPr lang="en-US" altLang="zh-TW" sz="1400" u="none" strike="noStrike" cap="none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2.</a:t>
                      </a:r>
                      <a:r>
                        <a:rPr lang="zh-TW" altLang="en-US" sz="1400" u="none" strike="noStrike" cap="none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援助更多貓狗</a:t>
                      </a:r>
                      <a:endParaRPr lang="zh-TW" altLang="en-US" sz="1400" u="none" strike="noStrike" cap="none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59975" marR="59975" marT="42850" marB="4285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Libre Franklin"/>
                        <a:buAutoNum type="arabicPeriod"/>
                      </a:pPr>
                      <a:r>
                        <a:rPr lang="zh-TW" sz="14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尋求協助(募資)</a:t>
                      </a:r>
                      <a:endParaRPr sz="14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  <a:p>
                      <a:pPr marL="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Libre Franklin"/>
                        <a:buAutoNum type="arabicPeriod"/>
                      </a:pPr>
                      <a:r>
                        <a:rPr lang="zh-TW" sz="14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貓狗</a:t>
                      </a:r>
                      <a:r>
                        <a:rPr lang="zh-TW" sz="1400" u="none" strike="noStrike" cap="none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認養</a:t>
                      </a:r>
                      <a:endParaRPr sz="11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59975" marR="59975" marT="42850" marB="4285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Libre Franklin"/>
                        <a:buAutoNum type="arabicPeriod"/>
                      </a:pPr>
                      <a:r>
                        <a:rPr lang="zh-TW" sz="1400" u="none" strike="noStrike" cap="none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管理</a:t>
                      </a:r>
                      <a:r>
                        <a:rPr lang="zh-TW" altLang="en-US" sz="1400" u="none" strike="noStrike" cap="none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維護</a:t>
                      </a:r>
                      <a:r>
                        <a:rPr lang="zh-TW" sz="1400" u="none" strike="noStrike" cap="none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網站</a:t>
                      </a:r>
                      <a:endParaRPr sz="1100" u="none" strike="noStrike" cap="none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  <a:p>
                      <a:pPr marL="0" marR="0" lvl="0" indent="-1143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Libre Franklin"/>
                        <a:buAutoNum type="arabicPeriod"/>
                      </a:pPr>
                      <a:r>
                        <a:rPr lang="zh-TW" sz="1400" u="none" strike="noStrike" cap="none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販售</a:t>
                      </a:r>
                      <a:r>
                        <a:rPr lang="zh-TW" sz="1400" u="none" strike="noStrike" cap="none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Arial"/>
                          <a:sym typeface="Arial"/>
                        </a:rPr>
                        <a:t>商品</a:t>
                      </a: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Arial"/>
                        <a:sym typeface="Arial"/>
                      </a:endParaRPr>
                    </a:p>
                  </a:txBody>
                  <a:tcPr marL="59975" marR="59975" marT="42850" marB="4285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76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會員中心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9"/>
          <a:stretch/>
        </p:blipFill>
        <p:spPr bwMode="auto">
          <a:xfrm>
            <a:off x="1741860" y="1452475"/>
            <a:ext cx="7402140" cy="3585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565560225"/>
              </p:ext>
            </p:extLst>
          </p:nvPr>
        </p:nvGraphicFramePr>
        <p:xfrm>
          <a:off x="-31700" y="1537215"/>
          <a:ext cx="1566664" cy="3425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橢圓 5"/>
          <p:cNvSpPr/>
          <p:nvPr/>
        </p:nvSpPr>
        <p:spPr>
          <a:xfrm>
            <a:off x="8156574" y="1452475"/>
            <a:ext cx="906364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1547664" y="3227240"/>
            <a:ext cx="1224136" cy="14823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6405616"/>
              </p:ext>
            </p:extLst>
          </p:nvPr>
        </p:nvGraphicFramePr>
        <p:xfrm>
          <a:off x="1159024" y="771550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96901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4720"/>
            <a:ext cx="7371258" cy="3701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會員中心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470281740"/>
              </p:ext>
            </p:extLst>
          </p:nvPr>
        </p:nvGraphicFramePr>
        <p:xfrm>
          <a:off x="-31700" y="1537215"/>
          <a:ext cx="1566664" cy="3425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橢圓 5"/>
          <p:cNvSpPr/>
          <p:nvPr/>
        </p:nvSpPr>
        <p:spPr>
          <a:xfrm>
            <a:off x="2991172" y="4299942"/>
            <a:ext cx="4461148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1691680" y="2825260"/>
            <a:ext cx="1224136" cy="35262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5739299"/>
              </p:ext>
            </p:extLst>
          </p:nvPr>
        </p:nvGraphicFramePr>
        <p:xfrm>
          <a:off x="1159024" y="771550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56637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744" y="1315996"/>
            <a:ext cx="7464024" cy="3792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會員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中心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商城管理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227371364"/>
              </p:ext>
            </p:extLst>
          </p:nvPr>
        </p:nvGraphicFramePr>
        <p:xfrm>
          <a:off x="-31700" y="1537215"/>
          <a:ext cx="1566664" cy="3425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橢圓 5"/>
          <p:cNvSpPr/>
          <p:nvPr/>
        </p:nvSpPr>
        <p:spPr>
          <a:xfrm>
            <a:off x="7273536" y="1923678"/>
            <a:ext cx="1728192" cy="15841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1691680" y="2825260"/>
            <a:ext cx="936104" cy="9706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7287222"/>
              </p:ext>
            </p:extLst>
          </p:nvPr>
        </p:nvGraphicFramePr>
        <p:xfrm>
          <a:off x="1549288" y="781086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7411" name="Picture 3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5" t="36545" r="15955" b="37204"/>
          <a:stretch/>
        </p:blipFill>
        <p:spPr bwMode="auto">
          <a:xfrm>
            <a:off x="4788024" y="3188568"/>
            <a:ext cx="2016729" cy="1920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橢圓 9"/>
          <p:cNvSpPr/>
          <p:nvPr/>
        </p:nvSpPr>
        <p:spPr>
          <a:xfrm>
            <a:off x="5256328" y="4122427"/>
            <a:ext cx="1080120" cy="48351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向下箭號 10"/>
          <p:cNvSpPr/>
          <p:nvPr/>
        </p:nvSpPr>
        <p:spPr>
          <a:xfrm rot="24840000">
            <a:off x="7165524" y="3069562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3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365617"/>
            <a:ext cx="5328184" cy="2646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會員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中心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商城管理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1629335934"/>
              </p:ext>
            </p:extLst>
          </p:nvPr>
        </p:nvGraphicFramePr>
        <p:xfrm>
          <a:off x="-31700" y="1131590"/>
          <a:ext cx="1566664" cy="3830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橢圓 5"/>
          <p:cNvSpPr/>
          <p:nvPr/>
        </p:nvSpPr>
        <p:spPr>
          <a:xfrm>
            <a:off x="5796136" y="1923678"/>
            <a:ext cx="864096" cy="54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1534132" y="2467679"/>
            <a:ext cx="936104" cy="8396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0162065"/>
              </p:ext>
            </p:extLst>
          </p:nvPr>
        </p:nvGraphicFramePr>
        <p:xfrm>
          <a:off x="1691680" y="699542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橢圓 9"/>
          <p:cNvSpPr/>
          <p:nvPr/>
        </p:nvSpPr>
        <p:spPr>
          <a:xfrm>
            <a:off x="5940152" y="3154012"/>
            <a:ext cx="720080" cy="6429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向下箭號 15"/>
          <p:cNvSpPr/>
          <p:nvPr/>
        </p:nvSpPr>
        <p:spPr>
          <a:xfrm rot="18480000">
            <a:off x="6086362" y="3687873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8438" name="Picture 6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73" b="5728"/>
          <a:stretch/>
        </p:blipFill>
        <p:spPr bwMode="auto">
          <a:xfrm>
            <a:off x="6575024" y="3286224"/>
            <a:ext cx="2587852" cy="1881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橢圓 16"/>
          <p:cNvSpPr/>
          <p:nvPr/>
        </p:nvSpPr>
        <p:spPr>
          <a:xfrm>
            <a:off x="6631256" y="4803997"/>
            <a:ext cx="2512744" cy="3636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52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387654"/>
            <a:ext cx="7200800" cy="3531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會員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中心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論壇管理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2414129289"/>
              </p:ext>
            </p:extLst>
          </p:nvPr>
        </p:nvGraphicFramePr>
        <p:xfrm>
          <a:off x="182340" y="1140262"/>
          <a:ext cx="1566664" cy="3830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橢圓 5"/>
          <p:cNvSpPr/>
          <p:nvPr/>
        </p:nvSpPr>
        <p:spPr>
          <a:xfrm>
            <a:off x="6006194" y="1563638"/>
            <a:ext cx="591964" cy="54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1766516" y="3055702"/>
            <a:ext cx="936104" cy="11722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6887779"/>
              </p:ext>
            </p:extLst>
          </p:nvPr>
        </p:nvGraphicFramePr>
        <p:xfrm>
          <a:off x="1763688" y="699542"/>
          <a:ext cx="7092788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580569"/>
            <a:ext cx="3455861" cy="212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向下箭號 13"/>
          <p:cNvSpPr/>
          <p:nvPr/>
        </p:nvSpPr>
        <p:spPr>
          <a:xfrm rot="10800000" flipV="1">
            <a:off x="6254774" y="2107347"/>
            <a:ext cx="189953" cy="43227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27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3" r="2445" b="79622"/>
          <a:stretch/>
        </p:blipFill>
        <p:spPr bwMode="auto">
          <a:xfrm>
            <a:off x="2267744" y="1387654"/>
            <a:ext cx="6520656" cy="719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會員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中心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論壇管理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408400105"/>
              </p:ext>
            </p:extLst>
          </p:nvPr>
        </p:nvGraphicFramePr>
        <p:xfrm>
          <a:off x="182340" y="1140262"/>
          <a:ext cx="1566664" cy="3830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6138469"/>
              </p:ext>
            </p:extLst>
          </p:nvPr>
        </p:nvGraphicFramePr>
        <p:xfrm>
          <a:off x="1871700" y="699542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0" name="橢圓 9"/>
          <p:cNvSpPr/>
          <p:nvPr/>
        </p:nvSpPr>
        <p:spPr>
          <a:xfrm>
            <a:off x="3547430" y="1464350"/>
            <a:ext cx="1656184" cy="64299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6" r="50000"/>
          <a:stretch/>
        </p:blipFill>
        <p:spPr bwMode="auto">
          <a:xfrm>
            <a:off x="1742914" y="2265873"/>
            <a:ext cx="3174330" cy="2877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向下箭號 11"/>
          <p:cNvSpPr/>
          <p:nvPr/>
        </p:nvSpPr>
        <p:spPr>
          <a:xfrm rot="3120000" flipH="1">
            <a:off x="4137758" y="2015831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614" y="2298753"/>
            <a:ext cx="3879200" cy="2844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橢圓 14"/>
          <p:cNvSpPr/>
          <p:nvPr/>
        </p:nvSpPr>
        <p:spPr>
          <a:xfrm>
            <a:off x="7657684" y="1517836"/>
            <a:ext cx="410728" cy="459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向下箭號 15"/>
          <p:cNvSpPr/>
          <p:nvPr/>
        </p:nvSpPr>
        <p:spPr>
          <a:xfrm rot="10800000" flipV="1">
            <a:off x="7710120" y="2055255"/>
            <a:ext cx="360040" cy="395888"/>
          </a:xfrm>
          <a:prstGeom prst="downArrow">
            <a:avLst>
              <a:gd name="adj1" fmla="val 50000"/>
              <a:gd name="adj2" fmla="val 4647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5672522" y="4803997"/>
            <a:ext cx="504056" cy="3513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8223088" y="1517836"/>
            <a:ext cx="410728" cy="459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75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515" y="1295871"/>
            <a:ext cx="7375953" cy="3847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會員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中心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論壇管理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169671273"/>
              </p:ext>
            </p:extLst>
          </p:nvPr>
        </p:nvGraphicFramePr>
        <p:xfrm>
          <a:off x="0" y="1295871"/>
          <a:ext cx="1659013" cy="3662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橢圓 5"/>
          <p:cNvSpPr/>
          <p:nvPr/>
        </p:nvSpPr>
        <p:spPr>
          <a:xfrm>
            <a:off x="6516216" y="1563638"/>
            <a:ext cx="591964" cy="54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1766516" y="3219685"/>
            <a:ext cx="936104" cy="11722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8605437"/>
              </p:ext>
            </p:extLst>
          </p:nvPr>
        </p:nvGraphicFramePr>
        <p:xfrm>
          <a:off x="1763688" y="699542"/>
          <a:ext cx="7092788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444" y="2637046"/>
            <a:ext cx="3116676" cy="233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向下箭號 11"/>
          <p:cNvSpPr/>
          <p:nvPr/>
        </p:nvSpPr>
        <p:spPr>
          <a:xfrm rot="10800000" flipV="1">
            <a:off x="6717221" y="2204770"/>
            <a:ext cx="189953" cy="43227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8244408" y="1456176"/>
            <a:ext cx="591964" cy="54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6" r="50000"/>
          <a:stretch/>
        </p:blipFill>
        <p:spPr bwMode="auto">
          <a:xfrm>
            <a:off x="2912928" y="2339132"/>
            <a:ext cx="3093516" cy="2804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向下箭號 15"/>
          <p:cNvSpPr/>
          <p:nvPr/>
        </p:nvSpPr>
        <p:spPr>
          <a:xfrm rot="10800000" flipV="1">
            <a:off x="4932040" y="1906855"/>
            <a:ext cx="189953" cy="43227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3995936" y="1430776"/>
            <a:ext cx="2160240" cy="4760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16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516" y="1318019"/>
            <a:ext cx="7267810" cy="3629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會員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中心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論壇管理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1395011602"/>
              </p:ext>
            </p:extLst>
          </p:nvPr>
        </p:nvGraphicFramePr>
        <p:xfrm>
          <a:off x="107504" y="699542"/>
          <a:ext cx="1659012" cy="42592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橢圓 5"/>
          <p:cNvSpPr/>
          <p:nvPr/>
        </p:nvSpPr>
        <p:spPr>
          <a:xfrm>
            <a:off x="8009202" y="1456176"/>
            <a:ext cx="390958" cy="41941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1766516" y="3219685"/>
            <a:ext cx="936104" cy="11722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625487"/>
              </p:ext>
            </p:extLst>
          </p:nvPr>
        </p:nvGraphicFramePr>
        <p:xfrm>
          <a:off x="1763688" y="699542"/>
          <a:ext cx="7092788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向下箭號 11"/>
          <p:cNvSpPr/>
          <p:nvPr/>
        </p:nvSpPr>
        <p:spPr>
          <a:xfrm rot="10800000" flipV="1">
            <a:off x="8109705" y="2000176"/>
            <a:ext cx="189953" cy="43227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6" r="50000"/>
          <a:stretch/>
        </p:blipFill>
        <p:spPr bwMode="auto">
          <a:xfrm>
            <a:off x="3062660" y="2339132"/>
            <a:ext cx="3093516" cy="2804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向下箭號 15"/>
          <p:cNvSpPr/>
          <p:nvPr/>
        </p:nvSpPr>
        <p:spPr>
          <a:xfrm rot="10800000" flipV="1">
            <a:off x="4016785" y="1906855"/>
            <a:ext cx="189953" cy="43227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3154202" y="1399514"/>
            <a:ext cx="2160240" cy="4760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100" y="2432453"/>
            <a:ext cx="2562225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橢圓 17"/>
          <p:cNvSpPr/>
          <p:nvPr/>
        </p:nvSpPr>
        <p:spPr>
          <a:xfrm>
            <a:off x="7922430" y="3567760"/>
            <a:ext cx="578234" cy="47607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8400160" y="1487438"/>
            <a:ext cx="422103" cy="41941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62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184" y="1563639"/>
            <a:ext cx="7560838" cy="3024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會員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中心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認養管理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4105344132"/>
              </p:ext>
            </p:extLst>
          </p:nvPr>
        </p:nvGraphicFramePr>
        <p:xfrm>
          <a:off x="107504" y="1347614"/>
          <a:ext cx="1403648" cy="36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7611952"/>
              </p:ext>
            </p:extLst>
          </p:nvPr>
        </p:nvGraphicFramePr>
        <p:xfrm>
          <a:off x="179512" y="699542"/>
          <a:ext cx="8856984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橢圓 14"/>
          <p:cNvSpPr/>
          <p:nvPr/>
        </p:nvSpPr>
        <p:spPr>
          <a:xfrm>
            <a:off x="1641643" y="3723878"/>
            <a:ext cx="936104" cy="86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36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1" t="27343" r="15520" b="15624"/>
          <a:stretch/>
        </p:blipFill>
        <p:spPr bwMode="auto">
          <a:xfrm>
            <a:off x="1641643" y="1347614"/>
            <a:ext cx="7502357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會員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中心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認養管理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2939867359"/>
              </p:ext>
            </p:extLst>
          </p:nvPr>
        </p:nvGraphicFramePr>
        <p:xfrm>
          <a:off x="107504" y="1347614"/>
          <a:ext cx="1403648" cy="36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9285594"/>
              </p:ext>
            </p:extLst>
          </p:nvPr>
        </p:nvGraphicFramePr>
        <p:xfrm>
          <a:off x="179512" y="699542"/>
          <a:ext cx="8856984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橢圓 14"/>
          <p:cNvSpPr/>
          <p:nvPr/>
        </p:nvSpPr>
        <p:spPr>
          <a:xfrm>
            <a:off x="1641643" y="3723878"/>
            <a:ext cx="936104" cy="86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92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419321" y="393177"/>
            <a:ext cx="6408712" cy="43204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120" y="470041"/>
            <a:ext cx="2303282" cy="1368152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使用技術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999" y="489789"/>
            <a:ext cx="1647016" cy="62387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234" y="3836870"/>
            <a:ext cx="926226" cy="92622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28" y="546921"/>
            <a:ext cx="550338" cy="57132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920" y="1806773"/>
            <a:ext cx="1677382" cy="83869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248" y="520971"/>
            <a:ext cx="1038534" cy="54523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89" y="1008917"/>
            <a:ext cx="1889012" cy="1133408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413" y="2495412"/>
            <a:ext cx="1578010" cy="84029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969" y="2688010"/>
            <a:ext cx="1440162" cy="480054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245" y="1314036"/>
            <a:ext cx="1789544" cy="536474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729" y="1970786"/>
            <a:ext cx="1929603" cy="605831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38" y="1761154"/>
            <a:ext cx="1045158" cy="1045158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3" b="25083"/>
          <a:stretch/>
        </p:blipFill>
        <p:spPr>
          <a:xfrm>
            <a:off x="7240031" y="3189193"/>
            <a:ext cx="1545748" cy="792089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405" y="1901863"/>
            <a:ext cx="1778181" cy="1778181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254" y="3689477"/>
            <a:ext cx="1613302" cy="1236412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35" y="3806715"/>
            <a:ext cx="766919" cy="76691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296" y="2928037"/>
            <a:ext cx="1055489" cy="82679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580" y="3739942"/>
            <a:ext cx="954359" cy="90638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910" y="3041191"/>
            <a:ext cx="500672" cy="50067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789" y="2029635"/>
            <a:ext cx="601088" cy="60108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145" y="491679"/>
            <a:ext cx="857888" cy="890654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21" y="3819111"/>
            <a:ext cx="1678365" cy="76776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80" y="3157522"/>
            <a:ext cx="1736536" cy="75908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969" y="1402062"/>
            <a:ext cx="1595308" cy="31088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51" y="595623"/>
            <a:ext cx="1441539" cy="54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7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59" t="40253" r="18751" b="41682"/>
          <a:stretch/>
        </p:blipFill>
        <p:spPr bwMode="auto">
          <a:xfrm>
            <a:off x="1835696" y="1347614"/>
            <a:ext cx="5676900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會員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中心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認養管理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2747755975"/>
              </p:ext>
            </p:extLst>
          </p:nvPr>
        </p:nvGraphicFramePr>
        <p:xfrm>
          <a:off x="107504" y="1347614"/>
          <a:ext cx="1547664" cy="3482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橢圓 5"/>
          <p:cNvSpPr/>
          <p:nvPr/>
        </p:nvSpPr>
        <p:spPr>
          <a:xfrm>
            <a:off x="6444208" y="1601118"/>
            <a:ext cx="936104" cy="610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5" t="7239" b="56331"/>
          <a:stretch/>
        </p:blipFill>
        <p:spPr bwMode="auto">
          <a:xfrm>
            <a:off x="1835696" y="2681352"/>
            <a:ext cx="7061200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向下箭號 8"/>
          <p:cNvSpPr/>
          <p:nvPr/>
        </p:nvSpPr>
        <p:spPr>
          <a:xfrm rot="10800000" flipV="1">
            <a:off x="6817283" y="2249075"/>
            <a:ext cx="189953" cy="43227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4339791"/>
              </p:ext>
            </p:extLst>
          </p:nvPr>
        </p:nvGraphicFramePr>
        <p:xfrm>
          <a:off x="179512" y="699542"/>
          <a:ext cx="8856984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15733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5" t="18827" b="56331"/>
          <a:stretch/>
        </p:blipFill>
        <p:spPr bwMode="auto">
          <a:xfrm>
            <a:off x="1811164" y="1345704"/>
            <a:ext cx="7061200" cy="866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會員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中心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認養管理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658886378"/>
              </p:ext>
            </p:extLst>
          </p:nvPr>
        </p:nvGraphicFramePr>
        <p:xfrm>
          <a:off x="107504" y="1347614"/>
          <a:ext cx="1547664" cy="3482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橢圓 5"/>
          <p:cNvSpPr/>
          <p:nvPr/>
        </p:nvSpPr>
        <p:spPr>
          <a:xfrm>
            <a:off x="7596336" y="1629420"/>
            <a:ext cx="936104" cy="6105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向下箭號 8"/>
          <p:cNvSpPr/>
          <p:nvPr/>
        </p:nvSpPr>
        <p:spPr>
          <a:xfrm rot="10800000" flipV="1">
            <a:off x="7843224" y="2258392"/>
            <a:ext cx="442328" cy="1387500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10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3312839"/>
              </p:ext>
            </p:extLst>
          </p:nvPr>
        </p:nvGraphicFramePr>
        <p:xfrm>
          <a:off x="179512" y="699542"/>
          <a:ext cx="8856984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564" y="2264370"/>
            <a:ext cx="3398200" cy="2374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729" y="3730464"/>
            <a:ext cx="3299643" cy="916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橢圓 10"/>
          <p:cNvSpPr/>
          <p:nvPr/>
        </p:nvSpPr>
        <p:spPr>
          <a:xfrm>
            <a:off x="5402312" y="3498389"/>
            <a:ext cx="3741688" cy="14496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12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392" y="1477755"/>
            <a:ext cx="7304608" cy="2888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會員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中心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募資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管理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2004404364"/>
              </p:ext>
            </p:extLst>
          </p:nvPr>
        </p:nvGraphicFramePr>
        <p:xfrm>
          <a:off x="0" y="1143675"/>
          <a:ext cx="1566664" cy="3830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橢圓 6"/>
          <p:cNvSpPr/>
          <p:nvPr/>
        </p:nvSpPr>
        <p:spPr>
          <a:xfrm>
            <a:off x="1839392" y="3651870"/>
            <a:ext cx="936104" cy="86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1966453"/>
              </p:ext>
            </p:extLst>
          </p:nvPr>
        </p:nvGraphicFramePr>
        <p:xfrm>
          <a:off x="1763688" y="699542"/>
          <a:ext cx="7092788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28177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1" t="28409" r="16031" b="14844"/>
          <a:stretch/>
        </p:blipFill>
        <p:spPr bwMode="auto">
          <a:xfrm>
            <a:off x="1587872" y="1347614"/>
            <a:ext cx="7556128" cy="3574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會員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中心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募資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管理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678817596"/>
              </p:ext>
            </p:extLst>
          </p:nvPr>
        </p:nvGraphicFramePr>
        <p:xfrm>
          <a:off x="0" y="1143675"/>
          <a:ext cx="1566664" cy="3830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橢圓 6"/>
          <p:cNvSpPr/>
          <p:nvPr/>
        </p:nvSpPr>
        <p:spPr>
          <a:xfrm>
            <a:off x="1587872" y="3939902"/>
            <a:ext cx="936104" cy="86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539398"/>
              </p:ext>
            </p:extLst>
          </p:nvPr>
        </p:nvGraphicFramePr>
        <p:xfrm>
          <a:off x="1763688" y="699542"/>
          <a:ext cx="7092788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35739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7" t="40918" r="18575" b="39149"/>
          <a:stretch/>
        </p:blipFill>
        <p:spPr bwMode="auto">
          <a:xfrm>
            <a:off x="1752600" y="1264543"/>
            <a:ext cx="4547592" cy="977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188" y="2361466"/>
            <a:ext cx="5928072" cy="278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會員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中心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募資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管理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3164296555"/>
              </p:ext>
            </p:extLst>
          </p:nvPr>
        </p:nvGraphicFramePr>
        <p:xfrm>
          <a:off x="0" y="1143675"/>
          <a:ext cx="1566664" cy="3830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橢圓 6"/>
          <p:cNvSpPr/>
          <p:nvPr/>
        </p:nvSpPr>
        <p:spPr>
          <a:xfrm>
            <a:off x="5508104" y="1534736"/>
            <a:ext cx="792088" cy="4320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8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176396"/>
              </p:ext>
            </p:extLst>
          </p:nvPr>
        </p:nvGraphicFramePr>
        <p:xfrm>
          <a:off x="1763688" y="699542"/>
          <a:ext cx="7092788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0" name="向下箭號 9"/>
          <p:cNvSpPr/>
          <p:nvPr/>
        </p:nvSpPr>
        <p:spPr>
          <a:xfrm>
            <a:off x="5796136" y="1996537"/>
            <a:ext cx="216024" cy="819524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33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01168"/>
            <a:ext cx="2603318" cy="232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176" y="1511619"/>
            <a:ext cx="3296550" cy="1852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橢圓 9"/>
          <p:cNvSpPr/>
          <p:nvPr/>
        </p:nvSpPr>
        <p:spPr>
          <a:xfrm>
            <a:off x="1619671" y="4655408"/>
            <a:ext cx="2074125" cy="329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92"/>
          <a:stretch/>
        </p:blipFill>
        <p:spPr bwMode="auto">
          <a:xfrm>
            <a:off x="1837798" y="1499741"/>
            <a:ext cx="1520208" cy="1071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會員註冊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2279725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969550869"/>
              </p:ext>
            </p:extLst>
          </p:nvPr>
        </p:nvGraphicFramePr>
        <p:xfrm>
          <a:off x="100910" y="1779662"/>
          <a:ext cx="130273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1" name="橢圓 10"/>
          <p:cNvSpPr/>
          <p:nvPr/>
        </p:nvSpPr>
        <p:spPr>
          <a:xfrm>
            <a:off x="1821165" y="1606165"/>
            <a:ext cx="1520208" cy="6480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向下箭號 11"/>
          <p:cNvSpPr/>
          <p:nvPr/>
        </p:nvSpPr>
        <p:spPr>
          <a:xfrm rot="16200000">
            <a:off x="3909821" y="2017114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向下箭號 13"/>
          <p:cNvSpPr/>
          <p:nvPr/>
        </p:nvSpPr>
        <p:spPr>
          <a:xfrm rot="25020000">
            <a:off x="4503289" y="3389726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6160639" y="3117279"/>
            <a:ext cx="2074125" cy="329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01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91630"/>
            <a:ext cx="5607427" cy="2114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會員註冊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5207271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095790102"/>
              </p:ext>
            </p:extLst>
          </p:nvPr>
        </p:nvGraphicFramePr>
        <p:xfrm>
          <a:off x="100910" y="1779662"/>
          <a:ext cx="130273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600394"/>
            <a:ext cx="4276346" cy="2390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橢圓 16"/>
          <p:cNvSpPr/>
          <p:nvPr/>
        </p:nvSpPr>
        <p:spPr>
          <a:xfrm>
            <a:off x="4656476" y="4011910"/>
            <a:ext cx="4434469" cy="6749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右彎箭號 18"/>
          <p:cNvSpPr/>
          <p:nvPr/>
        </p:nvSpPr>
        <p:spPr>
          <a:xfrm rot="10800000" flipH="1">
            <a:off x="4032288" y="3702158"/>
            <a:ext cx="608862" cy="948674"/>
          </a:xfrm>
          <a:prstGeom prst="ben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2411760" y="2937226"/>
            <a:ext cx="1152128" cy="3374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4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1475117"/>
            <a:ext cx="4867592" cy="2088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首頁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9034531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742939837"/>
              </p:ext>
            </p:extLst>
          </p:nvPr>
        </p:nvGraphicFramePr>
        <p:xfrm>
          <a:off x="100910" y="1779662"/>
          <a:ext cx="130273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7" name="橢圓 16"/>
          <p:cNvSpPr/>
          <p:nvPr/>
        </p:nvSpPr>
        <p:spPr>
          <a:xfrm>
            <a:off x="5590369" y="3266458"/>
            <a:ext cx="374147" cy="3374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17" y="3131928"/>
            <a:ext cx="2699783" cy="1901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右彎箭號 9"/>
          <p:cNvSpPr/>
          <p:nvPr/>
        </p:nvSpPr>
        <p:spPr>
          <a:xfrm rot="10800000" flipH="1">
            <a:off x="5590370" y="3694649"/>
            <a:ext cx="608862" cy="948674"/>
          </a:xfrm>
          <a:prstGeom prst="ben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7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331" y="1686703"/>
            <a:ext cx="5940599" cy="255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知識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0859367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226051621"/>
              </p:ext>
            </p:extLst>
          </p:nvPr>
        </p:nvGraphicFramePr>
        <p:xfrm>
          <a:off x="100910" y="1779662"/>
          <a:ext cx="130273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7" name="橢圓 16"/>
          <p:cNvSpPr/>
          <p:nvPr/>
        </p:nvSpPr>
        <p:spPr>
          <a:xfrm>
            <a:off x="6221394" y="1686703"/>
            <a:ext cx="683997" cy="5360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2123728" y="3075806"/>
            <a:ext cx="2232248" cy="86409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5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知識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5120860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19352"/>
            <a:ext cx="7596336" cy="3238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491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637883" y="987574"/>
            <a:ext cx="1804175" cy="4032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9528"/>
            <a:ext cx="9144000" cy="576064"/>
          </a:xfrm>
        </p:spPr>
        <p:txBody>
          <a:bodyPr/>
          <a:lstStyle/>
          <a:p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網站架構圖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前台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pic>
        <p:nvPicPr>
          <p:cNvPr id="10" name="圖片版面配置區 9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39" y="1293167"/>
            <a:ext cx="1238917" cy="13740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6" name="圖片版面配置區 13"/>
          <p:cNvPicPr>
            <a:picLocks noGrp="1" noChangeAspect="1"/>
          </p:cNvPicPr>
          <p:nvPr>
            <p:ph type="pic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1" r="7011"/>
          <a:stretch>
            <a:fillRect/>
          </a:stretch>
        </p:blipFill>
        <p:spPr>
          <a:xfrm>
            <a:off x="7643601" y="1293167"/>
            <a:ext cx="1234838" cy="143585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圖片版面配置區 13"/>
          <p:cNvPicPr>
            <a:picLocks noGrp="1" noChangeAspect="1"/>
          </p:cNvPicPr>
          <p:nvPr>
            <p:ph type="pic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556" y="1283280"/>
            <a:ext cx="1234838" cy="140468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圖片版面配置區 11"/>
          <p:cNvPicPr>
            <a:picLocks noGrp="1" noChangeAspect="1"/>
          </p:cNvPicPr>
          <p:nvPr>
            <p:ph type="pic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r="9413"/>
          <a:stretch>
            <a:fillRect/>
          </a:stretch>
        </p:blipFill>
        <p:spPr>
          <a:xfrm>
            <a:off x="4652611" y="1283280"/>
            <a:ext cx="1198690" cy="139382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7" name="Group 18"/>
          <p:cNvGrpSpPr/>
          <p:nvPr/>
        </p:nvGrpSpPr>
        <p:grpSpPr>
          <a:xfrm>
            <a:off x="279505" y="2670400"/>
            <a:ext cx="1449797" cy="1695930"/>
            <a:chOff x="4075895" y="3335319"/>
            <a:chExt cx="1386763" cy="505065"/>
          </a:xfrm>
          <a:noFill/>
        </p:grpSpPr>
        <p:sp>
          <p:nvSpPr>
            <p:cNvPr id="38" name="Text Placeholder 17"/>
            <p:cNvSpPr txBox="1">
              <a:spLocks/>
            </p:cNvSpPr>
            <p:nvPr/>
          </p:nvSpPr>
          <p:spPr>
            <a:xfrm>
              <a:off x="4075895" y="3335319"/>
              <a:ext cx="976508" cy="223856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寵物商城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39" name="Text Placeholder 18"/>
            <p:cNvSpPr txBox="1">
              <a:spLocks/>
            </p:cNvSpPr>
            <p:nvPr/>
          </p:nvSpPr>
          <p:spPr>
            <a:xfrm>
              <a:off x="4462200" y="3523866"/>
              <a:ext cx="1000458" cy="316518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瀏覽購物</a:t>
              </a:r>
              <a:endPara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商品詳情</a:t>
              </a:r>
              <a:endPara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寵物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試衣</a:t>
              </a:r>
              <a:r>
                <a:rPr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間</a:t>
              </a:r>
              <a:endPara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直播搶購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  <p:cxnSp>
        <p:nvCxnSpPr>
          <p:cNvPr id="43" name="直線接點 42"/>
          <p:cNvCxnSpPr/>
          <p:nvPr/>
        </p:nvCxnSpPr>
        <p:spPr>
          <a:xfrm flipH="1">
            <a:off x="562074" y="3335430"/>
            <a:ext cx="2794" cy="8490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577142" y="3514929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578412" y="3733215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575919" y="3957147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圖片版面配置區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r="6966"/>
          <a:stretch>
            <a:fillRect/>
          </a:stretch>
        </p:blipFill>
        <p:spPr>
          <a:xfrm>
            <a:off x="234775" y="1275606"/>
            <a:ext cx="1177272" cy="136892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2" name="圖片版面配置區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89" y="1270474"/>
            <a:ext cx="1176095" cy="13740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3" name="Group 18"/>
          <p:cNvGrpSpPr/>
          <p:nvPr/>
        </p:nvGrpSpPr>
        <p:grpSpPr>
          <a:xfrm>
            <a:off x="1625577" y="2712431"/>
            <a:ext cx="1519079" cy="1431692"/>
            <a:chOff x="4005994" y="3347786"/>
            <a:chExt cx="1453033" cy="531426"/>
          </a:xfrm>
          <a:noFill/>
        </p:grpSpPr>
        <p:sp>
          <p:nvSpPr>
            <p:cNvPr id="64" name="Text Placeholder 17"/>
            <p:cNvSpPr txBox="1">
              <a:spLocks/>
            </p:cNvSpPr>
            <p:nvPr/>
          </p:nvSpPr>
          <p:spPr>
            <a:xfrm>
              <a:off x="4005994" y="3347786"/>
              <a:ext cx="1100133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公益募資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65" name="Text Placeholder 18"/>
            <p:cNvSpPr txBox="1">
              <a:spLocks/>
            </p:cNvSpPr>
            <p:nvPr/>
          </p:nvSpPr>
          <p:spPr>
            <a:xfrm>
              <a:off x="4458569" y="3562694"/>
              <a:ext cx="1000458" cy="316518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瀏覽募資</a:t>
              </a:r>
              <a:endPara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募</a:t>
              </a:r>
              <a:r>
                <a:rPr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資詳情</a:t>
              </a:r>
              <a:endPara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公益捐款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  <p:cxnSp>
        <p:nvCxnSpPr>
          <p:cNvPr id="67" name="直線接點 66"/>
          <p:cNvCxnSpPr/>
          <p:nvPr/>
        </p:nvCxnSpPr>
        <p:spPr>
          <a:xfrm>
            <a:off x="1983921" y="3498262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>
            <a:off x="1986992" y="3733215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/>
          <p:nvPr/>
        </p:nvCxnSpPr>
        <p:spPr>
          <a:xfrm>
            <a:off x="1983201" y="3306858"/>
            <a:ext cx="2002" cy="6502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/>
          <p:cNvCxnSpPr/>
          <p:nvPr/>
        </p:nvCxnSpPr>
        <p:spPr>
          <a:xfrm>
            <a:off x="570329" y="4172593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18"/>
          <p:cNvGrpSpPr/>
          <p:nvPr/>
        </p:nvGrpSpPr>
        <p:grpSpPr>
          <a:xfrm>
            <a:off x="3101651" y="2719875"/>
            <a:ext cx="1518326" cy="1412807"/>
            <a:chOff x="4005994" y="3347786"/>
            <a:chExt cx="1452313" cy="524416"/>
          </a:xfrm>
          <a:noFill/>
        </p:grpSpPr>
        <p:sp>
          <p:nvSpPr>
            <p:cNvPr id="101" name="Text Placeholder 17"/>
            <p:cNvSpPr txBox="1">
              <a:spLocks/>
            </p:cNvSpPr>
            <p:nvPr/>
          </p:nvSpPr>
          <p:spPr>
            <a:xfrm>
              <a:off x="4005994" y="3347786"/>
              <a:ext cx="1100133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浪浪認養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02" name="Text Placeholder 18"/>
            <p:cNvSpPr txBox="1">
              <a:spLocks/>
            </p:cNvSpPr>
            <p:nvPr/>
          </p:nvSpPr>
          <p:spPr>
            <a:xfrm>
              <a:off x="4457849" y="3555684"/>
              <a:ext cx="1000458" cy="316518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瀏覽認養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認養詳情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申請認養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  <p:cxnSp>
        <p:nvCxnSpPr>
          <p:cNvPr id="103" name="直線接點 102"/>
          <p:cNvCxnSpPr/>
          <p:nvPr/>
        </p:nvCxnSpPr>
        <p:spPr>
          <a:xfrm>
            <a:off x="3454173" y="3329706"/>
            <a:ext cx="3493" cy="6274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/>
          <p:cNvCxnSpPr/>
          <p:nvPr/>
        </p:nvCxnSpPr>
        <p:spPr>
          <a:xfrm>
            <a:off x="3458936" y="3498262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/>
          <p:cNvCxnSpPr/>
          <p:nvPr/>
        </p:nvCxnSpPr>
        <p:spPr>
          <a:xfrm>
            <a:off x="3463702" y="3723937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8"/>
          <p:cNvGrpSpPr/>
          <p:nvPr/>
        </p:nvGrpSpPr>
        <p:grpSpPr>
          <a:xfrm>
            <a:off x="4608312" y="2724884"/>
            <a:ext cx="1537434" cy="1110041"/>
            <a:chOff x="4005994" y="3347786"/>
            <a:chExt cx="1470590" cy="412033"/>
          </a:xfrm>
          <a:noFill/>
        </p:grpSpPr>
        <p:sp>
          <p:nvSpPr>
            <p:cNvPr id="108" name="Text Placeholder 17"/>
            <p:cNvSpPr txBox="1">
              <a:spLocks/>
            </p:cNvSpPr>
            <p:nvPr/>
          </p:nvSpPr>
          <p:spPr>
            <a:xfrm>
              <a:off x="4005994" y="3347786"/>
              <a:ext cx="1100133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貓狗知識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09" name="Text Placeholder 18"/>
            <p:cNvSpPr txBox="1">
              <a:spLocks/>
            </p:cNvSpPr>
            <p:nvPr/>
          </p:nvSpPr>
          <p:spPr>
            <a:xfrm>
              <a:off x="4476126" y="3497812"/>
              <a:ext cx="1000458" cy="26200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瀏覽知識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  <p:cxnSp>
        <p:nvCxnSpPr>
          <p:cNvPr id="110" name="直線接點 109"/>
          <p:cNvCxnSpPr/>
          <p:nvPr/>
        </p:nvCxnSpPr>
        <p:spPr>
          <a:xfrm flipH="1">
            <a:off x="4986174" y="3342237"/>
            <a:ext cx="847" cy="1679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接點 110"/>
          <p:cNvCxnSpPr/>
          <p:nvPr/>
        </p:nvCxnSpPr>
        <p:spPr>
          <a:xfrm>
            <a:off x="4987021" y="3498262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8"/>
          <p:cNvGrpSpPr/>
          <p:nvPr/>
        </p:nvGrpSpPr>
        <p:grpSpPr>
          <a:xfrm>
            <a:off x="6093699" y="2678839"/>
            <a:ext cx="1449797" cy="1695930"/>
            <a:chOff x="4075895" y="3335319"/>
            <a:chExt cx="1386763" cy="505065"/>
          </a:xfrm>
          <a:noFill/>
        </p:grpSpPr>
        <p:sp>
          <p:nvSpPr>
            <p:cNvPr id="115" name="Text Placeholder 17"/>
            <p:cNvSpPr txBox="1">
              <a:spLocks/>
            </p:cNvSpPr>
            <p:nvPr/>
          </p:nvSpPr>
          <p:spPr>
            <a:xfrm>
              <a:off x="4075895" y="3335319"/>
              <a:ext cx="976508" cy="223856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毛孩論壇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16" name="Text Placeholder 18"/>
            <p:cNvSpPr txBox="1">
              <a:spLocks/>
            </p:cNvSpPr>
            <p:nvPr/>
          </p:nvSpPr>
          <p:spPr>
            <a:xfrm>
              <a:off x="4462200" y="3523866"/>
              <a:ext cx="1000458" cy="316518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瀏覽文章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文章詳情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發表文章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聊天室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  <p:cxnSp>
        <p:nvCxnSpPr>
          <p:cNvPr id="117" name="直線接點 116"/>
          <p:cNvCxnSpPr/>
          <p:nvPr/>
        </p:nvCxnSpPr>
        <p:spPr>
          <a:xfrm>
            <a:off x="6408890" y="3350670"/>
            <a:ext cx="1201" cy="8490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/>
          <p:cNvCxnSpPr/>
          <p:nvPr/>
        </p:nvCxnSpPr>
        <p:spPr>
          <a:xfrm>
            <a:off x="6408890" y="3510167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/>
          <p:cNvCxnSpPr/>
          <p:nvPr/>
        </p:nvCxnSpPr>
        <p:spPr>
          <a:xfrm>
            <a:off x="6418095" y="3733215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/>
          <p:cNvCxnSpPr/>
          <p:nvPr/>
        </p:nvCxnSpPr>
        <p:spPr>
          <a:xfrm>
            <a:off x="6418095" y="3957147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/>
          <p:cNvCxnSpPr/>
          <p:nvPr/>
        </p:nvCxnSpPr>
        <p:spPr>
          <a:xfrm>
            <a:off x="6418095" y="4189187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接點 124"/>
          <p:cNvCxnSpPr/>
          <p:nvPr/>
        </p:nvCxnSpPr>
        <p:spPr>
          <a:xfrm>
            <a:off x="3463699" y="3945697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接點 130"/>
          <p:cNvCxnSpPr/>
          <p:nvPr/>
        </p:nvCxnSpPr>
        <p:spPr>
          <a:xfrm>
            <a:off x="1987491" y="3943316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8"/>
          <p:cNvGrpSpPr/>
          <p:nvPr/>
        </p:nvGrpSpPr>
        <p:grpSpPr>
          <a:xfrm>
            <a:off x="7602326" y="2666832"/>
            <a:ext cx="1491412" cy="1814492"/>
            <a:chOff x="4075895" y="3335319"/>
            <a:chExt cx="1426569" cy="540374"/>
          </a:xfrm>
          <a:noFill/>
        </p:grpSpPr>
        <p:sp>
          <p:nvSpPr>
            <p:cNvPr id="133" name="Text Placeholder 17"/>
            <p:cNvSpPr txBox="1">
              <a:spLocks/>
            </p:cNvSpPr>
            <p:nvPr/>
          </p:nvSpPr>
          <p:spPr>
            <a:xfrm>
              <a:off x="4075895" y="3335319"/>
              <a:ext cx="976508" cy="223856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會員中心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34" name="Text Placeholder 18"/>
            <p:cNvSpPr txBox="1">
              <a:spLocks/>
            </p:cNvSpPr>
            <p:nvPr/>
          </p:nvSpPr>
          <p:spPr>
            <a:xfrm>
              <a:off x="4502006" y="3559175"/>
              <a:ext cx="1000458" cy="316518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會員首頁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商城管理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論壇管理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募資管理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認養管理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  <p:cxnSp>
        <p:nvCxnSpPr>
          <p:cNvPr id="135" name="直線接點 134"/>
          <p:cNvCxnSpPr/>
          <p:nvPr/>
        </p:nvCxnSpPr>
        <p:spPr>
          <a:xfrm>
            <a:off x="7884368" y="3366166"/>
            <a:ext cx="4745" cy="104211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/>
          <p:cNvCxnSpPr/>
          <p:nvPr/>
        </p:nvCxnSpPr>
        <p:spPr>
          <a:xfrm>
            <a:off x="7897068" y="3510167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/>
          <p:cNvCxnSpPr/>
          <p:nvPr/>
        </p:nvCxnSpPr>
        <p:spPr>
          <a:xfrm>
            <a:off x="7895866" y="3728510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線接點 137"/>
          <p:cNvCxnSpPr/>
          <p:nvPr/>
        </p:nvCxnSpPr>
        <p:spPr>
          <a:xfrm>
            <a:off x="7896031" y="3943316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/>
          <p:cNvCxnSpPr/>
          <p:nvPr/>
        </p:nvCxnSpPr>
        <p:spPr>
          <a:xfrm>
            <a:off x="7897692" y="4185423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接點 150"/>
          <p:cNvCxnSpPr/>
          <p:nvPr/>
        </p:nvCxnSpPr>
        <p:spPr>
          <a:xfrm>
            <a:off x="7900555" y="4394216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01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560" y="1419622"/>
            <a:ext cx="7627664" cy="3244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商城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5313376"/>
              </p:ext>
            </p:extLst>
          </p:nvPr>
        </p:nvGraphicFramePr>
        <p:xfrm>
          <a:off x="7020" y="771550"/>
          <a:ext cx="9102204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4204794544"/>
              </p:ext>
            </p:extLst>
          </p:nvPr>
        </p:nvGraphicFramePr>
        <p:xfrm>
          <a:off x="0" y="1484783"/>
          <a:ext cx="130273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7" name="橢圓 16"/>
          <p:cNvSpPr/>
          <p:nvPr/>
        </p:nvSpPr>
        <p:spPr>
          <a:xfrm>
            <a:off x="3131840" y="1511635"/>
            <a:ext cx="683997" cy="5360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2195736" y="2427734"/>
            <a:ext cx="1440160" cy="5360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69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0" t="42320" r="51293" b="15276"/>
          <a:stretch/>
        </p:blipFill>
        <p:spPr bwMode="auto">
          <a:xfrm>
            <a:off x="6208836" y="1544945"/>
            <a:ext cx="2298700" cy="3101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031"/>
          <a:stretch/>
        </p:blipFill>
        <p:spPr bwMode="auto">
          <a:xfrm>
            <a:off x="1735591" y="1484697"/>
            <a:ext cx="3530717" cy="32222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商城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0288621"/>
              </p:ext>
            </p:extLst>
          </p:nvPr>
        </p:nvGraphicFramePr>
        <p:xfrm>
          <a:off x="0" y="771550"/>
          <a:ext cx="9144000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3" name="資料庫圖表 12"/>
          <p:cNvGraphicFramePr/>
          <p:nvPr>
            <p:extLst>
              <p:ext uri="{D42A27DB-BD31-4B8C-83A1-F6EECF244321}">
                <p14:modId xmlns:p14="http://schemas.microsoft.com/office/powerpoint/2010/main" val="2239591730"/>
              </p:ext>
            </p:extLst>
          </p:nvPr>
        </p:nvGraphicFramePr>
        <p:xfrm>
          <a:off x="0" y="1544945"/>
          <a:ext cx="1628087" cy="2971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4" name="向下箭號 13"/>
          <p:cNvSpPr/>
          <p:nvPr/>
        </p:nvSpPr>
        <p:spPr>
          <a:xfrm rot="16200000">
            <a:off x="5580112" y="2771795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6084109" y="3939902"/>
            <a:ext cx="1440160" cy="5360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57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商城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2304573"/>
              </p:ext>
            </p:extLst>
          </p:nvPr>
        </p:nvGraphicFramePr>
        <p:xfrm>
          <a:off x="0" y="800871"/>
          <a:ext cx="9144000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資料庫圖表 12"/>
          <p:cNvGraphicFramePr/>
          <p:nvPr>
            <p:extLst>
              <p:ext uri="{D42A27DB-BD31-4B8C-83A1-F6EECF244321}">
                <p14:modId xmlns:p14="http://schemas.microsoft.com/office/powerpoint/2010/main" val="4233661470"/>
              </p:ext>
            </p:extLst>
          </p:nvPr>
        </p:nvGraphicFramePr>
        <p:xfrm>
          <a:off x="0" y="1544945"/>
          <a:ext cx="1628087" cy="2971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482" y="1335781"/>
            <a:ext cx="5277086" cy="3579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橢圓 15"/>
          <p:cNvSpPr/>
          <p:nvPr/>
        </p:nvSpPr>
        <p:spPr>
          <a:xfrm>
            <a:off x="6588224" y="2857685"/>
            <a:ext cx="720080" cy="3621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91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0" t="42320" r="51293" b="15276"/>
          <a:stretch/>
        </p:blipFill>
        <p:spPr bwMode="auto">
          <a:xfrm>
            <a:off x="2097353" y="2482623"/>
            <a:ext cx="1949587" cy="263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商城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9017467"/>
              </p:ext>
            </p:extLst>
          </p:nvPr>
        </p:nvGraphicFramePr>
        <p:xfrm>
          <a:off x="18406" y="771550"/>
          <a:ext cx="9125594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橢圓 16"/>
          <p:cNvSpPr/>
          <p:nvPr/>
        </p:nvSpPr>
        <p:spPr>
          <a:xfrm>
            <a:off x="2097353" y="3891101"/>
            <a:ext cx="2154684" cy="5360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7501" y="1467070"/>
            <a:ext cx="1924050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341" y="2731444"/>
            <a:ext cx="3277547" cy="218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9" t="43572" b="33859"/>
          <a:stretch/>
        </p:blipFill>
        <p:spPr bwMode="auto">
          <a:xfrm>
            <a:off x="2267744" y="1535434"/>
            <a:ext cx="2774726" cy="807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橢圓 10"/>
          <p:cNvSpPr/>
          <p:nvPr/>
        </p:nvSpPr>
        <p:spPr>
          <a:xfrm>
            <a:off x="3452204" y="1867560"/>
            <a:ext cx="1471116" cy="47581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16" name="資料庫圖表 15"/>
          <p:cNvGraphicFramePr/>
          <p:nvPr>
            <p:extLst>
              <p:ext uri="{D42A27DB-BD31-4B8C-83A1-F6EECF244321}">
                <p14:modId xmlns:p14="http://schemas.microsoft.com/office/powerpoint/2010/main" val="3205548538"/>
              </p:ext>
            </p:extLst>
          </p:nvPr>
        </p:nvGraphicFramePr>
        <p:xfrm>
          <a:off x="0" y="1354996"/>
          <a:ext cx="2007742" cy="3788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6" name="向下箭號 5"/>
          <p:cNvSpPr/>
          <p:nvPr/>
        </p:nvSpPr>
        <p:spPr>
          <a:xfrm>
            <a:off x="7884368" y="2105465"/>
            <a:ext cx="432048" cy="75431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763" y="2828652"/>
            <a:ext cx="1189409" cy="212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橢圓 14"/>
          <p:cNvSpPr/>
          <p:nvPr/>
        </p:nvSpPr>
        <p:spPr>
          <a:xfrm>
            <a:off x="4187763" y="4491178"/>
            <a:ext cx="1189410" cy="5360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橢圓 6"/>
          <p:cNvSpPr/>
          <p:nvPr/>
        </p:nvSpPr>
        <p:spPr>
          <a:xfrm>
            <a:off x="1948683" y="1160410"/>
            <a:ext cx="3914807" cy="39850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5508104" y="1707654"/>
            <a:ext cx="1049397" cy="231748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84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商城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0200369"/>
              </p:ext>
            </p:extLst>
          </p:nvPr>
        </p:nvGraphicFramePr>
        <p:xfrm>
          <a:off x="18406" y="771550"/>
          <a:ext cx="9125594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橢圓 16"/>
          <p:cNvSpPr/>
          <p:nvPr/>
        </p:nvSpPr>
        <p:spPr>
          <a:xfrm>
            <a:off x="7668343" y="4607447"/>
            <a:ext cx="1466651" cy="4125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294449"/>
            <a:ext cx="3277547" cy="218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橢圓 10"/>
          <p:cNvSpPr/>
          <p:nvPr/>
        </p:nvSpPr>
        <p:spPr>
          <a:xfrm>
            <a:off x="3567561" y="2933867"/>
            <a:ext cx="1471116" cy="47581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16" name="資料庫圖表 15"/>
          <p:cNvGraphicFramePr/>
          <p:nvPr>
            <p:extLst>
              <p:ext uri="{D42A27DB-BD31-4B8C-83A1-F6EECF244321}">
                <p14:modId xmlns:p14="http://schemas.microsoft.com/office/powerpoint/2010/main" val="2302094199"/>
              </p:ext>
            </p:extLst>
          </p:nvPr>
        </p:nvGraphicFramePr>
        <p:xfrm>
          <a:off x="179512" y="1344317"/>
          <a:ext cx="1547664" cy="3598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226" y="3171772"/>
            <a:ext cx="4174773" cy="1971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橢圓 14"/>
          <p:cNvSpPr/>
          <p:nvPr/>
        </p:nvSpPr>
        <p:spPr>
          <a:xfrm>
            <a:off x="7596336" y="3171772"/>
            <a:ext cx="1471116" cy="47581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93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商城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8623781"/>
              </p:ext>
            </p:extLst>
          </p:nvPr>
        </p:nvGraphicFramePr>
        <p:xfrm>
          <a:off x="18406" y="771550"/>
          <a:ext cx="9125594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資料庫圖表 15"/>
          <p:cNvGraphicFramePr/>
          <p:nvPr>
            <p:extLst>
              <p:ext uri="{D42A27DB-BD31-4B8C-83A1-F6EECF244321}">
                <p14:modId xmlns:p14="http://schemas.microsoft.com/office/powerpoint/2010/main" val="1011216376"/>
              </p:ext>
            </p:extLst>
          </p:nvPr>
        </p:nvGraphicFramePr>
        <p:xfrm>
          <a:off x="32048" y="1419622"/>
          <a:ext cx="1872208" cy="35985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44" t="60208"/>
          <a:stretch/>
        </p:blipFill>
        <p:spPr bwMode="auto">
          <a:xfrm>
            <a:off x="2285694" y="1591994"/>
            <a:ext cx="1384176" cy="784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橢圓 14"/>
          <p:cNvSpPr/>
          <p:nvPr/>
        </p:nvSpPr>
        <p:spPr>
          <a:xfrm>
            <a:off x="2285694" y="1840880"/>
            <a:ext cx="1203875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888" y="1638974"/>
            <a:ext cx="4182988" cy="2854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9" t="43572" b="33859"/>
          <a:stretch/>
        </p:blipFill>
        <p:spPr bwMode="auto">
          <a:xfrm>
            <a:off x="2195736" y="3066317"/>
            <a:ext cx="2529780" cy="73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橢圓 12"/>
          <p:cNvSpPr/>
          <p:nvPr/>
        </p:nvSpPr>
        <p:spPr>
          <a:xfrm>
            <a:off x="2123728" y="3340866"/>
            <a:ext cx="1203875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7602861" y="4183311"/>
            <a:ext cx="1203875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向右箭號 2"/>
          <p:cNvSpPr/>
          <p:nvPr/>
        </p:nvSpPr>
        <p:spPr>
          <a:xfrm>
            <a:off x="3669870" y="1984286"/>
            <a:ext cx="1310018" cy="21663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4604630" y="3340866"/>
            <a:ext cx="422548" cy="18002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39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560" y="1419622"/>
            <a:ext cx="7627664" cy="3244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試衣間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4093005"/>
              </p:ext>
            </p:extLst>
          </p:nvPr>
        </p:nvGraphicFramePr>
        <p:xfrm>
          <a:off x="7020" y="771550"/>
          <a:ext cx="9102204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594680583"/>
              </p:ext>
            </p:extLst>
          </p:nvPr>
        </p:nvGraphicFramePr>
        <p:xfrm>
          <a:off x="0" y="1484783"/>
          <a:ext cx="130273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7" name="橢圓 16"/>
          <p:cNvSpPr/>
          <p:nvPr/>
        </p:nvSpPr>
        <p:spPr>
          <a:xfrm>
            <a:off x="3131840" y="1511635"/>
            <a:ext cx="683997" cy="5360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橢圓 7"/>
          <p:cNvSpPr/>
          <p:nvPr/>
        </p:nvSpPr>
        <p:spPr>
          <a:xfrm>
            <a:off x="6804248" y="4109329"/>
            <a:ext cx="1440160" cy="5360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69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試衣間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7178248"/>
              </p:ext>
            </p:extLst>
          </p:nvPr>
        </p:nvGraphicFramePr>
        <p:xfrm>
          <a:off x="7020" y="771550"/>
          <a:ext cx="9102204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436429431"/>
              </p:ext>
            </p:extLst>
          </p:nvPr>
        </p:nvGraphicFramePr>
        <p:xfrm>
          <a:off x="0" y="1484782"/>
          <a:ext cx="1763688" cy="3535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003" y="1419622"/>
            <a:ext cx="3674541" cy="3182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419622"/>
            <a:ext cx="3095272" cy="1907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橢圓 9"/>
          <p:cNvSpPr/>
          <p:nvPr/>
        </p:nvSpPr>
        <p:spPr>
          <a:xfrm>
            <a:off x="4804144" y="1426851"/>
            <a:ext cx="720080" cy="69466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" name="向右箭號 2"/>
          <p:cNvSpPr/>
          <p:nvPr/>
        </p:nvSpPr>
        <p:spPr>
          <a:xfrm>
            <a:off x="5512544" y="2265499"/>
            <a:ext cx="343920" cy="21602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979712" y="3651870"/>
            <a:ext cx="1008112" cy="9502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2" t="25521" r="29722" b="37240"/>
          <a:stretch/>
        </p:blipFill>
        <p:spPr bwMode="auto">
          <a:xfrm>
            <a:off x="5992627" y="3327400"/>
            <a:ext cx="2970789" cy="1784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向右箭號 14"/>
          <p:cNvSpPr/>
          <p:nvPr/>
        </p:nvSpPr>
        <p:spPr>
          <a:xfrm>
            <a:off x="2995428" y="3989772"/>
            <a:ext cx="2872716" cy="21602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6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試衣間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4011018"/>
              </p:ext>
            </p:extLst>
          </p:nvPr>
        </p:nvGraphicFramePr>
        <p:xfrm>
          <a:off x="7020" y="771550"/>
          <a:ext cx="9102204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801051080"/>
              </p:ext>
            </p:extLst>
          </p:nvPr>
        </p:nvGraphicFramePr>
        <p:xfrm>
          <a:off x="179512" y="1539652"/>
          <a:ext cx="130273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2" t="25521" r="47145" b="37240"/>
          <a:stretch/>
        </p:blipFill>
        <p:spPr bwMode="auto">
          <a:xfrm>
            <a:off x="1691681" y="1542430"/>
            <a:ext cx="1485394" cy="1784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37" t="42361" r="46627" b="33507"/>
          <a:stretch/>
        </p:blipFill>
        <p:spPr bwMode="auto">
          <a:xfrm>
            <a:off x="4049762" y="1552265"/>
            <a:ext cx="1826220" cy="176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542430"/>
            <a:ext cx="1916530" cy="2347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3302909" y="2067694"/>
            <a:ext cx="746853" cy="36722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6156176" y="2251304"/>
            <a:ext cx="746853" cy="367221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95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48" y="1581931"/>
            <a:ext cx="1846231" cy="2197506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20902" y="591307"/>
            <a:ext cx="1517321" cy="606928"/>
            <a:chOff x="4100846" y="0"/>
            <a:chExt cx="1517321" cy="606928"/>
          </a:xfrm>
        </p:grpSpPr>
        <p:sp>
          <p:nvSpPr>
            <p:cNvPr id="6" name="＞形箭號 5"/>
            <p:cNvSpPr/>
            <p:nvPr/>
          </p:nvSpPr>
          <p:spPr>
            <a:xfrm>
              <a:off x="4100846" y="0"/>
              <a:ext cx="1517321" cy="606928"/>
            </a:xfrm>
            <a:prstGeom prst="chevron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＞形箭號 4"/>
            <p:cNvSpPr/>
            <p:nvPr/>
          </p:nvSpPr>
          <p:spPr>
            <a:xfrm>
              <a:off x="4404310" y="0"/>
              <a:ext cx="910393" cy="6069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6000" tIns="36000" rIns="17336" bIns="17336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300" b="1" kern="1200" dirty="0" smtClean="0">
                  <a:solidFill>
                    <a:schemeClr val="bg1"/>
                  </a:solidFill>
                  <a:latin typeface="微軟正黑體" pitchFamily="34" charset="-120"/>
                  <a:ea typeface="微軟正黑體" pitchFamily="34" charset="-120"/>
                </a:rPr>
                <a:t>直播搶購</a:t>
              </a:r>
              <a:endParaRPr lang="zh-TW" altLang="en-US" sz="1300" b="1" kern="1200" dirty="0">
                <a:solidFill>
                  <a:schemeClr val="bg1"/>
                </a:solidFill>
                <a:latin typeface="微軟正黑體" pitchFamily="34" charset="-120"/>
                <a:ea typeface="微軟正黑體" pitchFamily="34" charset="-120"/>
              </a:endParaRPr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399000" y="3939902"/>
            <a:ext cx="2051720" cy="647439"/>
            <a:chOff x="0" y="1265"/>
            <a:chExt cx="2051720" cy="647439"/>
          </a:xfrm>
        </p:grpSpPr>
        <p:sp>
          <p:nvSpPr>
            <p:cNvPr id="9" name="圓角矩形 8"/>
            <p:cNvSpPr/>
            <p:nvPr/>
          </p:nvSpPr>
          <p:spPr>
            <a:xfrm>
              <a:off x="0" y="1265"/>
              <a:ext cx="2051720" cy="64743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圓角矩形 4"/>
            <p:cNvSpPr/>
            <p:nvPr/>
          </p:nvSpPr>
          <p:spPr>
            <a:xfrm>
              <a:off x="18963" y="20228"/>
              <a:ext cx="2013794" cy="6095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8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透過此按鈕</a:t>
              </a:r>
              <a:endParaRPr lang="en-US" altLang="zh-TW" sz="1800" kern="12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8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進入直播間</a:t>
              </a:r>
              <a:endParaRPr lang="en-US" altLang="zh-TW" sz="1800" kern="12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571" y="716781"/>
            <a:ext cx="6339759" cy="4115038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5692806" y="2217634"/>
            <a:ext cx="2051720" cy="647439"/>
            <a:chOff x="0" y="1265"/>
            <a:chExt cx="2051720" cy="647439"/>
          </a:xfrm>
        </p:grpSpPr>
        <p:sp>
          <p:nvSpPr>
            <p:cNvPr id="18" name="圓角矩形 17"/>
            <p:cNvSpPr/>
            <p:nvPr/>
          </p:nvSpPr>
          <p:spPr>
            <a:xfrm>
              <a:off x="0" y="1265"/>
              <a:ext cx="2051720" cy="64743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圓角矩形 4"/>
            <p:cNvSpPr/>
            <p:nvPr/>
          </p:nvSpPr>
          <p:spPr>
            <a:xfrm>
              <a:off x="18963" y="20228"/>
              <a:ext cx="2013794" cy="6095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8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點選後即可在此看到直播影片</a:t>
              </a:r>
              <a:endParaRPr lang="en-US" altLang="zh-TW" sz="1800" kern="12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0" name="橢圓 19"/>
          <p:cNvSpPr/>
          <p:nvPr/>
        </p:nvSpPr>
        <p:spPr>
          <a:xfrm>
            <a:off x="5809649" y="1224887"/>
            <a:ext cx="755820" cy="2880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7386872" y="3876289"/>
            <a:ext cx="1541487" cy="588581"/>
            <a:chOff x="0" y="1265"/>
            <a:chExt cx="2051720" cy="647439"/>
          </a:xfrm>
        </p:grpSpPr>
        <p:sp>
          <p:nvSpPr>
            <p:cNvPr id="22" name="圓角矩形 21"/>
            <p:cNvSpPr/>
            <p:nvPr/>
          </p:nvSpPr>
          <p:spPr>
            <a:xfrm>
              <a:off x="0" y="1265"/>
              <a:ext cx="2051720" cy="64743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圓角矩形 4"/>
            <p:cNvSpPr/>
            <p:nvPr/>
          </p:nvSpPr>
          <p:spPr>
            <a:xfrm>
              <a:off x="18963" y="20228"/>
              <a:ext cx="2013794" cy="6095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8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多人聊天室窗</a:t>
              </a:r>
              <a:endParaRPr lang="en-US" altLang="zh-TW" sz="1800" kern="12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4" name="橢圓 23"/>
          <p:cNvSpPr/>
          <p:nvPr/>
        </p:nvSpPr>
        <p:spPr>
          <a:xfrm>
            <a:off x="6584081" y="3696663"/>
            <a:ext cx="755820" cy="3790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2648454" y="3490813"/>
            <a:ext cx="1504994" cy="9361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26" name="群組 25"/>
          <p:cNvGrpSpPr/>
          <p:nvPr/>
        </p:nvGrpSpPr>
        <p:grpSpPr>
          <a:xfrm>
            <a:off x="4415608" y="4223325"/>
            <a:ext cx="2135964" cy="588581"/>
            <a:chOff x="0" y="1265"/>
            <a:chExt cx="2051720" cy="647439"/>
          </a:xfrm>
        </p:grpSpPr>
        <p:sp>
          <p:nvSpPr>
            <p:cNvPr id="27" name="圓角矩形 26"/>
            <p:cNvSpPr/>
            <p:nvPr/>
          </p:nvSpPr>
          <p:spPr>
            <a:xfrm>
              <a:off x="0" y="1265"/>
              <a:ext cx="2051720" cy="64743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圓角矩形 4"/>
            <p:cNvSpPr/>
            <p:nvPr/>
          </p:nvSpPr>
          <p:spPr>
            <a:xfrm>
              <a:off x="18963" y="20228"/>
              <a:ext cx="2013794" cy="6095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8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活動數量即時推播</a:t>
              </a:r>
              <a:endParaRPr lang="en-US" altLang="zh-TW" sz="1800" kern="12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683866" y="4361759"/>
            <a:ext cx="1453354" cy="588581"/>
            <a:chOff x="0" y="1265"/>
            <a:chExt cx="2051720" cy="647439"/>
          </a:xfrm>
        </p:grpSpPr>
        <p:sp>
          <p:nvSpPr>
            <p:cNvPr id="30" name="圓角矩形 29"/>
            <p:cNvSpPr/>
            <p:nvPr/>
          </p:nvSpPr>
          <p:spPr>
            <a:xfrm>
              <a:off x="0" y="1265"/>
              <a:ext cx="2051720" cy="64743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圓角矩形 4"/>
            <p:cNvSpPr/>
            <p:nvPr/>
          </p:nvSpPr>
          <p:spPr>
            <a:xfrm>
              <a:off x="18963" y="20228"/>
              <a:ext cx="2013794" cy="6095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18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QR</a:t>
              </a:r>
              <a:r>
                <a:rPr lang="zh-TW" altLang="en-US" sz="18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8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code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8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進入直播間</a:t>
              </a:r>
              <a:endParaRPr lang="en-US" altLang="zh-TW" sz="1800" kern="1200" dirty="0" smtClean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123478"/>
            <a:ext cx="9144000" cy="576064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直播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</p:spTree>
    <p:extLst>
      <p:ext uri="{BB962C8B-B14F-4D97-AF65-F5344CB8AC3E}">
        <p14:creationId xmlns:p14="http://schemas.microsoft.com/office/powerpoint/2010/main" val="21584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638516" y="987574"/>
            <a:ext cx="1804175" cy="4032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69528"/>
            <a:ext cx="9144000" cy="576064"/>
          </a:xfrm>
        </p:spPr>
        <p:txBody>
          <a:bodyPr/>
          <a:lstStyle/>
          <a:p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網站架構圖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後台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pSp>
        <p:nvGrpSpPr>
          <p:cNvPr id="37" name="Group 18"/>
          <p:cNvGrpSpPr/>
          <p:nvPr/>
        </p:nvGrpSpPr>
        <p:grpSpPr>
          <a:xfrm>
            <a:off x="279504" y="2670398"/>
            <a:ext cx="1502826" cy="1620771"/>
            <a:chOff x="4075895" y="3335319"/>
            <a:chExt cx="1437487" cy="482682"/>
          </a:xfrm>
          <a:noFill/>
        </p:grpSpPr>
        <p:sp>
          <p:nvSpPr>
            <p:cNvPr id="38" name="Text Placeholder 17"/>
            <p:cNvSpPr txBox="1">
              <a:spLocks/>
            </p:cNvSpPr>
            <p:nvPr/>
          </p:nvSpPr>
          <p:spPr>
            <a:xfrm>
              <a:off x="4075895" y="3335319"/>
              <a:ext cx="976508" cy="223856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員工管理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39" name="Text Placeholder 18"/>
            <p:cNvSpPr txBox="1">
              <a:spLocks/>
            </p:cNvSpPr>
            <p:nvPr/>
          </p:nvSpPr>
          <p:spPr>
            <a:xfrm>
              <a:off x="4450873" y="3501483"/>
              <a:ext cx="1062509" cy="316518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員工列表</a:t>
              </a:r>
              <a:endPara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修改權</a:t>
              </a: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限</a:t>
              </a:r>
              <a:endPara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增刪改查員工</a:t>
              </a:r>
              <a:endPara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  <p:cxnSp>
        <p:nvCxnSpPr>
          <p:cNvPr id="43" name="直線接點 42"/>
          <p:cNvCxnSpPr/>
          <p:nvPr/>
        </p:nvCxnSpPr>
        <p:spPr>
          <a:xfrm>
            <a:off x="567640" y="3316896"/>
            <a:ext cx="1361" cy="6950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577142" y="3514929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/>
          <p:nvPr/>
        </p:nvCxnSpPr>
        <p:spPr>
          <a:xfrm>
            <a:off x="578412" y="3754644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575919" y="3995243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18"/>
          <p:cNvGrpSpPr/>
          <p:nvPr/>
        </p:nvGrpSpPr>
        <p:grpSpPr>
          <a:xfrm>
            <a:off x="1625577" y="2712431"/>
            <a:ext cx="1519079" cy="1431692"/>
            <a:chOff x="4005994" y="3347786"/>
            <a:chExt cx="1453033" cy="531426"/>
          </a:xfrm>
          <a:noFill/>
        </p:grpSpPr>
        <p:sp>
          <p:nvSpPr>
            <p:cNvPr id="64" name="Text Placeholder 17"/>
            <p:cNvSpPr txBox="1">
              <a:spLocks/>
            </p:cNvSpPr>
            <p:nvPr/>
          </p:nvSpPr>
          <p:spPr>
            <a:xfrm>
              <a:off x="4005994" y="3347786"/>
              <a:ext cx="1100133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會員管理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65" name="Text Placeholder 18"/>
            <p:cNvSpPr txBox="1">
              <a:spLocks/>
            </p:cNvSpPr>
            <p:nvPr/>
          </p:nvSpPr>
          <p:spPr>
            <a:xfrm>
              <a:off x="4458569" y="3562694"/>
              <a:ext cx="1000458" cy="316518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會員列表</a:t>
              </a:r>
              <a:endPara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會員審核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endParaRPr lang="en-US" altLang="zh-TW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  <p:cxnSp>
        <p:nvCxnSpPr>
          <p:cNvPr id="67" name="直線接點 66"/>
          <p:cNvCxnSpPr/>
          <p:nvPr/>
        </p:nvCxnSpPr>
        <p:spPr>
          <a:xfrm>
            <a:off x="1983921" y="3498262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>
            <a:off x="1986992" y="3742593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/>
          <p:cNvCxnSpPr/>
          <p:nvPr/>
        </p:nvCxnSpPr>
        <p:spPr>
          <a:xfrm>
            <a:off x="1983201" y="3306858"/>
            <a:ext cx="720" cy="4477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18"/>
          <p:cNvGrpSpPr/>
          <p:nvPr/>
        </p:nvGrpSpPr>
        <p:grpSpPr>
          <a:xfrm>
            <a:off x="3101651" y="2719875"/>
            <a:ext cx="1588917" cy="1412807"/>
            <a:chOff x="4005994" y="3347786"/>
            <a:chExt cx="1519835" cy="524416"/>
          </a:xfrm>
          <a:noFill/>
        </p:grpSpPr>
        <p:sp>
          <p:nvSpPr>
            <p:cNvPr id="101" name="Text Placeholder 17"/>
            <p:cNvSpPr txBox="1">
              <a:spLocks/>
            </p:cNvSpPr>
            <p:nvPr/>
          </p:nvSpPr>
          <p:spPr>
            <a:xfrm>
              <a:off x="4005994" y="3347786"/>
              <a:ext cx="1100133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商城管理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02" name="Text Placeholder 18"/>
            <p:cNvSpPr txBox="1">
              <a:spLocks/>
            </p:cNvSpPr>
            <p:nvPr/>
          </p:nvSpPr>
          <p:spPr>
            <a:xfrm>
              <a:off x="4457849" y="3555684"/>
              <a:ext cx="1067980" cy="316518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商品列表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增刪改查商品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訂單列表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  <p:cxnSp>
        <p:nvCxnSpPr>
          <p:cNvPr id="103" name="直線接點 102"/>
          <p:cNvCxnSpPr/>
          <p:nvPr/>
        </p:nvCxnSpPr>
        <p:spPr>
          <a:xfrm>
            <a:off x="3454173" y="3329706"/>
            <a:ext cx="3493" cy="6274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接點 103"/>
          <p:cNvCxnSpPr/>
          <p:nvPr/>
        </p:nvCxnSpPr>
        <p:spPr>
          <a:xfrm>
            <a:off x="3458936" y="3498262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/>
          <p:cNvCxnSpPr/>
          <p:nvPr/>
        </p:nvCxnSpPr>
        <p:spPr>
          <a:xfrm>
            <a:off x="3463702" y="3723937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8"/>
          <p:cNvGrpSpPr/>
          <p:nvPr/>
        </p:nvGrpSpPr>
        <p:grpSpPr>
          <a:xfrm>
            <a:off x="6093699" y="2678839"/>
            <a:ext cx="1566000" cy="1695930"/>
            <a:chOff x="4075895" y="3335319"/>
            <a:chExt cx="1497914" cy="505065"/>
          </a:xfrm>
          <a:noFill/>
        </p:grpSpPr>
        <p:sp>
          <p:nvSpPr>
            <p:cNvPr id="115" name="Text Placeholder 17"/>
            <p:cNvSpPr txBox="1">
              <a:spLocks/>
            </p:cNvSpPr>
            <p:nvPr/>
          </p:nvSpPr>
          <p:spPr>
            <a:xfrm>
              <a:off x="4075895" y="3335319"/>
              <a:ext cx="976508" cy="223856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公益管理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16" name="Text Placeholder 18"/>
            <p:cNvSpPr txBox="1">
              <a:spLocks/>
            </p:cNvSpPr>
            <p:nvPr/>
          </p:nvSpPr>
          <p:spPr>
            <a:xfrm>
              <a:off x="4480424" y="3514340"/>
              <a:ext cx="1093385" cy="326044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增刪改查募資捐款明細列表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增刪改查認養認養單列表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  <p:cxnSp>
        <p:nvCxnSpPr>
          <p:cNvPr id="117" name="直線接點 116"/>
          <p:cNvCxnSpPr/>
          <p:nvPr/>
        </p:nvCxnSpPr>
        <p:spPr>
          <a:xfrm>
            <a:off x="6408890" y="3350670"/>
            <a:ext cx="1201" cy="8490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/>
          <p:cNvCxnSpPr/>
          <p:nvPr/>
        </p:nvCxnSpPr>
        <p:spPr>
          <a:xfrm>
            <a:off x="6408890" y="3510167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/>
          <p:cNvCxnSpPr/>
          <p:nvPr/>
        </p:nvCxnSpPr>
        <p:spPr>
          <a:xfrm>
            <a:off x="6418095" y="3733215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接點 121"/>
          <p:cNvCxnSpPr/>
          <p:nvPr/>
        </p:nvCxnSpPr>
        <p:spPr>
          <a:xfrm>
            <a:off x="6418095" y="3957147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/>
          <p:cNvCxnSpPr/>
          <p:nvPr/>
        </p:nvCxnSpPr>
        <p:spPr>
          <a:xfrm>
            <a:off x="6418095" y="4189187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接點 124"/>
          <p:cNvCxnSpPr/>
          <p:nvPr/>
        </p:nvCxnSpPr>
        <p:spPr>
          <a:xfrm>
            <a:off x="3463699" y="3945697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8"/>
          <p:cNvGrpSpPr/>
          <p:nvPr/>
        </p:nvGrpSpPr>
        <p:grpSpPr>
          <a:xfrm>
            <a:off x="7602325" y="2666833"/>
            <a:ext cx="1594807" cy="1478795"/>
            <a:chOff x="4075894" y="3335319"/>
            <a:chExt cx="1525469" cy="440400"/>
          </a:xfrm>
          <a:noFill/>
        </p:grpSpPr>
        <p:sp>
          <p:nvSpPr>
            <p:cNvPr id="133" name="Text Placeholder 17"/>
            <p:cNvSpPr txBox="1">
              <a:spLocks/>
            </p:cNvSpPr>
            <p:nvPr/>
          </p:nvSpPr>
          <p:spPr>
            <a:xfrm>
              <a:off x="4075894" y="3335319"/>
              <a:ext cx="1371817" cy="223856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檢舉案件管理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134" name="Text Placeholder 18"/>
            <p:cNvSpPr txBox="1">
              <a:spLocks/>
            </p:cNvSpPr>
            <p:nvPr/>
          </p:nvSpPr>
          <p:spPr>
            <a:xfrm>
              <a:off x="4449026" y="3459201"/>
              <a:ext cx="1152337" cy="316518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審核文章檢舉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審核留言檢舉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  <p:cxnSp>
        <p:nvCxnSpPr>
          <p:cNvPr id="135" name="直線接點 134"/>
          <p:cNvCxnSpPr/>
          <p:nvPr/>
        </p:nvCxnSpPr>
        <p:spPr>
          <a:xfrm>
            <a:off x="7884368" y="3366166"/>
            <a:ext cx="0" cy="3884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/>
          <p:cNvCxnSpPr/>
          <p:nvPr/>
        </p:nvCxnSpPr>
        <p:spPr>
          <a:xfrm>
            <a:off x="7897068" y="3510167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/>
          <p:cNvCxnSpPr/>
          <p:nvPr/>
        </p:nvCxnSpPr>
        <p:spPr>
          <a:xfrm>
            <a:off x="7895866" y="3745178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18"/>
          <p:cNvGrpSpPr/>
          <p:nvPr/>
        </p:nvGrpSpPr>
        <p:grpSpPr>
          <a:xfrm>
            <a:off x="4631901" y="2729025"/>
            <a:ext cx="1588917" cy="1412807"/>
            <a:chOff x="4005994" y="3347786"/>
            <a:chExt cx="1519835" cy="524416"/>
          </a:xfrm>
          <a:noFill/>
        </p:grpSpPr>
        <p:sp>
          <p:nvSpPr>
            <p:cNvPr id="61" name="Text Placeholder 17"/>
            <p:cNvSpPr txBox="1">
              <a:spLocks/>
            </p:cNvSpPr>
            <p:nvPr/>
          </p:nvSpPr>
          <p:spPr>
            <a:xfrm>
              <a:off x="4005994" y="3347786"/>
              <a:ext cx="1100133" cy="246087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TW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直播管理</a:t>
              </a:r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  <p:sp>
          <p:nvSpPr>
            <p:cNvPr id="66" name="Text Placeholder 18"/>
            <p:cNvSpPr txBox="1">
              <a:spLocks/>
            </p:cNvSpPr>
            <p:nvPr/>
          </p:nvSpPr>
          <p:spPr>
            <a:xfrm>
              <a:off x="4457849" y="3555684"/>
              <a:ext cx="1067980" cy="316518"/>
            </a:xfrm>
            <a:prstGeom prst="rect">
              <a:avLst/>
            </a:prstGeom>
            <a:grp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直播列表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增刪改查直播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  <a:p>
              <a:pPr marL="0" indent="0">
                <a:buNone/>
              </a:pPr>
              <a:r>
                <a:rPr lang="zh-TW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itchFamily="34" charset="0"/>
                </a:rPr>
                <a:t>直播商品列表</a:t>
              </a:r>
              <a:endParaRPr lang="en-US" altLang="zh-TW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itchFamily="34" charset="0"/>
              </a:endParaRPr>
            </a:p>
          </p:txBody>
        </p:sp>
      </p:grpSp>
      <p:cxnSp>
        <p:nvCxnSpPr>
          <p:cNvPr id="69" name="直線接點 68"/>
          <p:cNvCxnSpPr/>
          <p:nvPr/>
        </p:nvCxnSpPr>
        <p:spPr>
          <a:xfrm>
            <a:off x="5004048" y="3363838"/>
            <a:ext cx="3493" cy="6274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>
            <a:off x="5004048" y="3507854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>
            <a:off x="5004869" y="3723878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>
            <a:off x="5004048" y="3977414"/>
            <a:ext cx="1431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Smiley Face 14">
            <a:extLst>
              <a:ext uri="{FF2B5EF4-FFF2-40B4-BE49-F238E27FC236}">
                <a16:creationId xmlns:a16="http://schemas.microsoft.com/office/drawing/2014/main" xmlns="" id="{BDC2AFD4-6C79-46FD-A66D-EC5B75B0644D}"/>
              </a:ext>
            </a:extLst>
          </p:cNvPr>
          <p:cNvSpPr/>
          <p:nvPr/>
        </p:nvSpPr>
        <p:spPr>
          <a:xfrm>
            <a:off x="1834767" y="1548118"/>
            <a:ext cx="999340" cy="94514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6" name="Round Same Side Corner Rectangle 8">
            <a:extLst>
              <a:ext uri="{FF2B5EF4-FFF2-40B4-BE49-F238E27FC236}">
                <a16:creationId xmlns:a16="http://schemas.microsoft.com/office/drawing/2014/main" xmlns="" id="{7FE9840D-FCBA-436C-9A04-D0E8ACBFE942}"/>
              </a:ext>
            </a:extLst>
          </p:cNvPr>
          <p:cNvSpPr/>
          <p:nvPr/>
        </p:nvSpPr>
        <p:spPr>
          <a:xfrm>
            <a:off x="418930" y="1514482"/>
            <a:ext cx="881468" cy="92046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Rectangle 130">
            <a:extLst>
              <a:ext uri="{FF2B5EF4-FFF2-40B4-BE49-F238E27FC236}">
                <a16:creationId xmlns:a16="http://schemas.microsoft.com/office/drawing/2014/main" xmlns="" id="{8D312A6D-CC03-42D7-869D-4EEDF63EB1DA}"/>
              </a:ext>
            </a:extLst>
          </p:cNvPr>
          <p:cNvSpPr/>
          <p:nvPr/>
        </p:nvSpPr>
        <p:spPr>
          <a:xfrm>
            <a:off x="3225770" y="1512947"/>
            <a:ext cx="825491" cy="9705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Rounded Rectangle 7">
            <a:extLst>
              <a:ext uri="{FF2B5EF4-FFF2-40B4-BE49-F238E27FC236}">
                <a16:creationId xmlns:a16="http://schemas.microsoft.com/office/drawing/2014/main" xmlns="" id="{7D3E4D86-C571-4329-8693-0AF986FEB6DB}"/>
              </a:ext>
            </a:extLst>
          </p:cNvPr>
          <p:cNvSpPr/>
          <p:nvPr/>
        </p:nvSpPr>
        <p:spPr>
          <a:xfrm>
            <a:off x="4764758" y="1626250"/>
            <a:ext cx="880305" cy="81793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xmlns="" id="{B1A6E8D9-2576-431C-B02D-06B4149B6F5C}"/>
              </a:ext>
            </a:extLst>
          </p:cNvPr>
          <p:cNvSpPr/>
          <p:nvPr/>
        </p:nvSpPr>
        <p:spPr>
          <a:xfrm>
            <a:off x="6247100" y="1710316"/>
            <a:ext cx="867493" cy="782942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Rectangle 30">
            <a:extLst>
              <a:ext uri="{FF2B5EF4-FFF2-40B4-BE49-F238E27FC236}">
                <a16:creationId xmlns:a16="http://schemas.microsoft.com/office/drawing/2014/main" xmlns="" id="{727BF60F-6FD9-46CD-927E-F0AC2953F14E}"/>
              </a:ext>
            </a:extLst>
          </p:cNvPr>
          <p:cNvSpPr/>
          <p:nvPr/>
        </p:nvSpPr>
        <p:spPr>
          <a:xfrm>
            <a:off x="7919002" y="1607632"/>
            <a:ext cx="811668" cy="941696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887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認養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2019345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153699810"/>
              </p:ext>
            </p:extLst>
          </p:nvPr>
        </p:nvGraphicFramePr>
        <p:xfrm>
          <a:off x="107504" y="1729286"/>
          <a:ext cx="1152128" cy="285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橢圓 10"/>
          <p:cNvSpPr/>
          <p:nvPr/>
        </p:nvSpPr>
        <p:spPr>
          <a:xfrm>
            <a:off x="3779912" y="2643758"/>
            <a:ext cx="864096" cy="29444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4788024" y="2938199"/>
            <a:ext cx="504056" cy="35668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4346327" y="3294883"/>
            <a:ext cx="595362" cy="2840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237" y="1665848"/>
            <a:ext cx="4583172" cy="3477652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3779912" y="1793528"/>
            <a:ext cx="595362" cy="2840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595" y="1779662"/>
            <a:ext cx="3211405" cy="327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1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認養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/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193926673"/>
              </p:ext>
            </p:extLst>
          </p:nvPr>
        </p:nvGraphicFramePr>
        <p:xfrm>
          <a:off x="107504" y="1729286"/>
          <a:ext cx="1152128" cy="285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890331"/>
            <a:ext cx="4016270" cy="254282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1" r="19412"/>
          <a:stretch/>
        </p:blipFill>
        <p:spPr>
          <a:xfrm>
            <a:off x="5652120" y="1890331"/>
            <a:ext cx="3414276" cy="2539711"/>
          </a:xfrm>
          <a:prstGeom prst="rect">
            <a:avLst/>
          </a:prstGeom>
        </p:spPr>
      </p:pic>
      <p:sp>
        <p:nvSpPr>
          <p:cNvPr id="12" name="橢圓 11"/>
          <p:cNvSpPr/>
          <p:nvPr/>
        </p:nvSpPr>
        <p:spPr>
          <a:xfrm>
            <a:off x="1293502" y="2139702"/>
            <a:ext cx="3528392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5" name="向右箭號 14"/>
          <p:cNvSpPr/>
          <p:nvPr/>
        </p:nvSpPr>
        <p:spPr>
          <a:xfrm>
            <a:off x="4932040" y="2211710"/>
            <a:ext cx="792088" cy="21602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76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認養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5764005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1435121668"/>
              </p:ext>
            </p:extLst>
          </p:nvPr>
        </p:nvGraphicFramePr>
        <p:xfrm>
          <a:off x="107504" y="1729286"/>
          <a:ext cx="1440160" cy="2858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" t="28801" r="62609" b="1942"/>
          <a:stretch/>
        </p:blipFill>
        <p:spPr>
          <a:xfrm>
            <a:off x="2267744" y="2150518"/>
            <a:ext cx="1512168" cy="201622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563638"/>
            <a:ext cx="2898152" cy="3566720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2015716" y="1682466"/>
            <a:ext cx="2016224" cy="29523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4283968" y="2870598"/>
            <a:ext cx="864096" cy="2880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7092280" y="2931790"/>
            <a:ext cx="1152128" cy="2880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24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募資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821928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169786466"/>
              </p:ext>
            </p:extLst>
          </p:nvPr>
        </p:nvGraphicFramePr>
        <p:xfrm>
          <a:off x="107504" y="1779662"/>
          <a:ext cx="1512168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671650"/>
            <a:ext cx="3820040" cy="302433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671650"/>
            <a:ext cx="3091742" cy="158417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233662"/>
            <a:ext cx="3214688" cy="1678090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>
            <a:off x="3275856" y="1707654"/>
            <a:ext cx="792088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24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募資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8115704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933807686"/>
              </p:ext>
            </p:extLst>
          </p:nvPr>
        </p:nvGraphicFramePr>
        <p:xfrm>
          <a:off x="107504" y="1779662"/>
          <a:ext cx="1080120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39" y="1637946"/>
            <a:ext cx="3724241" cy="331006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502" y="1639236"/>
            <a:ext cx="3843568" cy="34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3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募資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/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1123545983"/>
              </p:ext>
            </p:extLst>
          </p:nvPr>
        </p:nvGraphicFramePr>
        <p:xfrm>
          <a:off x="107504" y="1779662"/>
          <a:ext cx="1224136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圖片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639236"/>
            <a:ext cx="3704882" cy="342653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330" y="2211710"/>
            <a:ext cx="361567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39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募資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/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364463018"/>
              </p:ext>
            </p:extLst>
          </p:nvPr>
        </p:nvGraphicFramePr>
        <p:xfrm>
          <a:off x="107504" y="1779662"/>
          <a:ext cx="1224136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549328"/>
            <a:ext cx="2316480" cy="326898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521775"/>
            <a:ext cx="3876208" cy="3621725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1619672" y="3723878"/>
            <a:ext cx="2592288" cy="93610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50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論壇流程分區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11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5985064"/>
              </p:ext>
            </p:extLst>
          </p:nvPr>
        </p:nvGraphicFramePr>
        <p:xfrm>
          <a:off x="971600" y="1059582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7652045"/>
              </p:ext>
            </p:extLst>
          </p:nvPr>
        </p:nvGraphicFramePr>
        <p:xfrm>
          <a:off x="1043608" y="1851670"/>
          <a:ext cx="3888432" cy="50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6630095"/>
              </p:ext>
            </p:extLst>
          </p:nvPr>
        </p:nvGraphicFramePr>
        <p:xfrm>
          <a:off x="2627784" y="3651870"/>
          <a:ext cx="5472608" cy="50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7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5087082"/>
              </p:ext>
            </p:extLst>
          </p:nvPr>
        </p:nvGraphicFramePr>
        <p:xfrm>
          <a:off x="1043608" y="2643758"/>
          <a:ext cx="5976664" cy="50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2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5546969"/>
              </p:ext>
            </p:extLst>
          </p:nvPr>
        </p:nvGraphicFramePr>
        <p:xfrm>
          <a:off x="971600" y="4299942"/>
          <a:ext cx="3888432" cy="50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:p14="http://schemas.microsoft.com/office/powerpoint/2010/main" val="196487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811284"/>
            <a:ext cx="6968027" cy="2967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論壇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697145"/>
              </p:ext>
            </p:extLst>
          </p:nvPr>
        </p:nvGraphicFramePr>
        <p:xfrm>
          <a:off x="1187624" y="771550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585157433"/>
              </p:ext>
            </p:extLst>
          </p:nvPr>
        </p:nvGraphicFramePr>
        <p:xfrm>
          <a:off x="32244" y="1491630"/>
          <a:ext cx="1731443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橢圓 10"/>
          <p:cNvSpPr/>
          <p:nvPr/>
        </p:nvSpPr>
        <p:spPr>
          <a:xfrm>
            <a:off x="2123728" y="2297356"/>
            <a:ext cx="1296144" cy="187541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6372200" y="1878368"/>
            <a:ext cx="720080" cy="4571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22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0"/>
          <a:stretch/>
        </p:blipFill>
        <p:spPr bwMode="auto">
          <a:xfrm>
            <a:off x="1691680" y="1464887"/>
            <a:ext cx="2886075" cy="3540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論壇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2931023"/>
              </p:ext>
            </p:extLst>
          </p:nvPr>
        </p:nvGraphicFramePr>
        <p:xfrm>
          <a:off x="1187624" y="771550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981770161"/>
              </p:ext>
            </p:extLst>
          </p:nvPr>
        </p:nvGraphicFramePr>
        <p:xfrm>
          <a:off x="32244" y="1469464"/>
          <a:ext cx="1659436" cy="3513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橢圓 10"/>
          <p:cNvSpPr/>
          <p:nvPr/>
        </p:nvSpPr>
        <p:spPr>
          <a:xfrm>
            <a:off x="3710782" y="3947601"/>
            <a:ext cx="866973" cy="71847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0" t="-1169" r="10643" b="-13869"/>
          <a:stretch/>
        </p:blipFill>
        <p:spPr bwMode="auto">
          <a:xfrm>
            <a:off x="4494417" y="1677384"/>
            <a:ext cx="4649583" cy="2264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橢圓 11"/>
          <p:cNvSpPr/>
          <p:nvPr/>
        </p:nvSpPr>
        <p:spPr>
          <a:xfrm>
            <a:off x="5808478" y="1635646"/>
            <a:ext cx="576063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1835696" y="4407955"/>
            <a:ext cx="576063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右彎箭號 13"/>
          <p:cNvSpPr/>
          <p:nvPr/>
        </p:nvSpPr>
        <p:spPr>
          <a:xfrm rot="5400000" flipH="1">
            <a:off x="4995394" y="3629187"/>
            <a:ext cx="608862" cy="948674"/>
          </a:xfrm>
          <a:prstGeom prst="ben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55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專題展示流程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49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6173122"/>
              </p:ext>
            </p:extLst>
          </p:nvPr>
        </p:nvGraphicFramePr>
        <p:xfrm>
          <a:off x="492270" y="1203375"/>
          <a:ext cx="8353425" cy="648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8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8674494"/>
              </p:ext>
            </p:extLst>
          </p:nvPr>
        </p:nvGraphicFramePr>
        <p:xfrm>
          <a:off x="489641" y="2067471"/>
          <a:ext cx="8353425" cy="648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0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8243426"/>
              </p:ext>
            </p:extLst>
          </p:nvPr>
        </p:nvGraphicFramePr>
        <p:xfrm>
          <a:off x="473043" y="3075583"/>
          <a:ext cx="8353425" cy="648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61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4280933"/>
              </p:ext>
            </p:extLst>
          </p:nvPr>
        </p:nvGraphicFramePr>
        <p:xfrm>
          <a:off x="499563" y="4083695"/>
          <a:ext cx="8353425" cy="6482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62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1151413"/>
              </p:ext>
            </p:extLst>
          </p:nvPr>
        </p:nvGraphicFramePr>
        <p:xfrm>
          <a:off x="489641" y="555526"/>
          <a:ext cx="2088232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pSp>
        <p:nvGrpSpPr>
          <p:cNvPr id="63" name="群組 62"/>
          <p:cNvGrpSpPr/>
          <p:nvPr/>
        </p:nvGrpSpPr>
        <p:grpSpPr>
          <a:xfrm>
            <a:off x="1550977" y="555526"/>
            <a:ext cx="889197" cy="360040"/>
            <a:chOff x="1199034" y="0"/>
            <a:chExt cx="889197" cy="360040"/>
          </a:xfrm>
        </p:grpSpPr>
        <p:sp>
          <p:nvSpPr>
            <p:cNvPr id="64" name="圓角化對角線角落矩形 63"/>
            <p:cNvSpPr/>
            <p:nvPr/>
          </p:nvSpPr>
          <p:spPr>
            <a:xfrm>
              <a:off x="1199034" y="0"/>
              <a:ext cx="889197" cy="360040"/>
            </a:xfrm>
            <a:prstGeom prst="round2DiagRec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5" name="圓角化對角線角落矩形 4"/>
            <p:cNvSpPr txBox="1"/>
            <p:nvPr/>
          </p:nvSpPr>
          <p:spPr>
            <a:xfrm>
              <a:off x="1216610" y="17576"/>
              <a:ext cx="854045" cy="32488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4006" tIns="14669" rIns="14669" bIns="14669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100" b="1" kern="1200" dirty="0" smtClean="0">
                  <a:solidFill>
                    <a:schemeClr val="bg1"/>
                  </a:solidFill>
                </a:rPr>
                <a:t>前端會員</a:t>
              </a:r>
              <a:endParaRPr lang="zh-TW" altLang="en-US" sz="1100" b="1" kern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346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99" y="2235811"/>
            <a:ext cx="7740352" cy="2004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論壇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6094260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3102446331"/>
              </p:ext>
            </p:extLst>
          </p:nvPr>
        </p:nvGraphicFramePr>
        <p:xfrm>
          <a:off x="32245" y="1491630"/>
          <a:ext cx="1371404" cy="3168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橢圓 11"/>
          <p:cNvSpPr/>
          <p:nvPr/>
        </p:nvSpPr>
        <p:spPr>
          <a:xfrm>
            <a:off x="8388424" y="2865807"/>
            <a:ext cx="779227" cy="4199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8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論壇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3656381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1998739476"/>
              </p:ext>
            </p:extLst>
          </p:nvPr>
        </p:nvGraphicFramePr>
        <p:xfrm>
          <a:off x="32244" y="1491630"/>
          <a:ext cx="1443411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5" t="28731" r="54476" b="27294"/>
          <a:stretch/>
        </p:blipFill>
        <p:spPr bwMode="auto">
          <a:xfrm>
            <a:off x="1475656" y="1525415"/>
            <a:ext cx="3727536" cy="3216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橢圓 7"/>
          <p:cNvSpPr/>
          <p:nvPr/>
        </p:nvSpPr>
        <p:spPr>
          <a:xfrm>
            <a:off x="1979712" y="1867855"/>
            <a:ext cx="720080" cy="4571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0"/>
          <a:stretch/>
        </p:blipFill>
        <p:spPr bwMode="auto">
          <a:xfrm>
            <a:off x="5236846" y="2325053"/>
            <a:ext cx="3947454" cy="235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向右箭號 10"/>
          <p:cNvSpPr/>
          <p:nvPr/>
        </p:nvSpPr>
        <p:spPr>
          <a:xfrm>
            <a:off x="4771144" y="4439042"/>
            <a:ext cx="864096" cy="2880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6490492" y="4285065"/>
            <a:ext cx="1321867" cy="4420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5147168" y="2702972"/>
            <a:ext cx="660933" cy="4420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07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456" y="1582866"/>
            <a:ext cx="4216544" cy="2784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 r="53429"/>
          <a:stretch/>
        </p:blipFill>
        <p:spPr bwMode="auto">
          <a:xfrm>
            <a:off x="1835696" y="1491628"/>
            <a:ext cx="2729553" cy="2967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論壇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3956302"/>
              </p:ext>
            </p:extLst>
          </p:nvPr>
        </p:nvGraphicFramePr>
        <p:xfrm>
          <a:off x="1187624" y="771550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290268290"/>
              </p:ext>
            </p:extLst>
          </p:nvPr>
        </p:nvGraphicFramePr>
        <p:xfrm>
          <a:off x="32244" y="1491630"/>
          <a:ext cx="1731443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1" name="橢圓 10"/>
          <p:cNvSpPr/>
          <p:nvPr/>
        </p:nvSpPr>
        <p:spPr>
          <a:xfrm>
            <a:off x="1829337" y="3415585"/>
            <a:ext cx="1296144" cy="44889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8423920" y="1639256"/>
            <a:ext cx="720080" cy="45719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4565249" y="2870598"/>
            <a:ext cx="432048" cy="2880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99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6" y="1385707"/>
            <a:ext cx="2369576" cy="3346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75655"/>
            <a:ext cx="4813927" cy="2011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論壇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4541871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840470507"/>
              </p:ext>
            </p:extLst>
          </p:nvPr>
        </p:nvGraphicFramePr>
        <p:xfrm>
          <a:off x="32244" y="1491630"/>
          <a:ext cx="1515419" cy="3240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橢圓 11"/>
          <p:cNvSpPr/>
          <p:nvPr/>
        </p:nvSpPr>
        <p:spPr>
          <a:xfrm>
            <a:off x="5785528" y="1419629"/>
            <a:ext cx="576063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右彎箭號 12"/>
          <p:cNvSpPr/>
          <p:nvPr/>
        </p:nvSpPr>
        <p:spPr>
          <a:xfrm rot="10800000" flipH="1">
            <a:off x="5731631" y="3606904"/>
            <a:ext cx="608862" cy="948674"/>
          </a:xfrm>
          <a:prstGeom prst="ben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7816369" y="3939902"/>
            <a:ext cx="644063" cy="5040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33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2" r="8998"/>
          <a:stretch/>
        </p:blipFill>
        <p:spPr bwMode="auto">
          <a:xfrm>
            <a:off x="6423969" y="1459558"/>
            <a:ext cx="2404953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286" y="1487510"/>
            <a:ext cx="4889920" cy="2189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論壇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1189042"/>
              </p:ext>
            </p:extLst>
          </p:nvPr>
        </p:nvGraphicFramePr>
        <p:xfrm>
          <a:off x="1151620" y="901934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1803114135"/>
              </p:ext>
            </p:extLst>
          </p:nvPr>
        </p:nvGraphicFramePr>
        <p:xfrm>
          <a:off x="32245" y="1491630"/>
          <a:ext cx="1371404" cy="3168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橢圓 11"/>
          <p:cNvSpPr/>
          <p:nvPr/>
        </p:nvSpPr>
        <p:spPr>
          <a:xfrm>
            <a:off x="5940152" y="2595199"/>
            <a:ext cx="444054" cy="46364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右彎箭號 12"/>
          <p:cNvSpPr/>
          <p:nvPr/>
        </p:nvSpPr>
        <p:spPr>
          <a:xfrm rot="10800000" flipH="1">
            <a:off x="5635721" y="3717593"/>
            <a:ext cx="608862" cy="948674"/>
          </a:xfrm>
          <a:prstGeom prst="ben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7816369" y="3867894"/>
            <a:ext cx="716071" cy="57606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07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385" y="1247308"/>
            <a:ext cx="2266950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系統操作流程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前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台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論壇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5" name="內容版面配置區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5305338"/>
              </p:ext>
            </p:extLst>
          </p:nvPr>
        </p:nvGraphicFramePr>
        <p:xfrm>
          <a:off x="1187624" y="771550"/>
          <a:ext cx="6984776" cy="534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資料庫圖表 5"/>
          <p:cNvGraphicFramePr/>
          <p:nvPr>
            <p:extLst>
              <p:ext uri="{D42A27DB-BD31-4B8C-83A1-F6EECF244321}">
                <p14:modId xmlns:p14="http://schemas.microsoft.com/office/powerpoint/2010/main" val="182529565"/>
              </p:ext>
            </p:extLst>
          </p:nvPr>
        </p:nvGraphicFramePr>
        <p:xfrm>
          <a:off x="32244" y="1491630"/>
          <a:ext cx="1731443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51" r="94421"/>
          <a:stretch/>
        </p:blipFill>
        <p:spPr bwMode="auto">
          <a:xfrm>
            <a:off x="1933555" y="1550882"/>
            <a:ext cx="406197" cy="592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橢圓 11"/>
          <p:cNvSpPr/>
          <p:nvPr/>
        </p:nvSpPr>
        <p:spPr>
          <a:xfrm>
            <a:off x="1835696" y="1414524"/>
            <a:ext cx="720079" cy="84767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2921724" y="1540625"/>
            <a:ext cx="2448272" cy="3208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4" name="向右箭號 13"/>
          <p:cNvSpPr/>
          <p:nvPr/>
        </p:nvSpPr>
        <p:spPr>
          <a:xfrm>
            <a:off x="2555775" y="1721537"/>
            <a:ext cx="432048" cy="28803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2987823" y="2223947"/>
            <a:ext cx="2448272" cy="5792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3"/>
          <a:stretch/>
        </p:blipFill>
        <p:spPr bwMode="auto">
          <a:xfrm>
            <a:off x="6516216" y="1489127"/>
            <a:ext cx="2352675" cy="368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向右箭號 16"/>
          <p:cNvSpPr/>
          <p:nvPr/>
        </p:nvSpPr>
        <p:spPr>
          <a:xfrm>
            <a:off x="5436094" y="1917656"/>
            <a:ext cx="936105" cy="510077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7596336" y="1489127"/>
            <a:ext cx="504056" cy="42383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6732240" y="3723878"/>
            <a:ext cx="2016224" cy="10081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87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系統操作流程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</a:t>
            </a:r>
            <a:endParaRPr lang="ko-KR" altLang="en-US" dirty="0">
              <a:latin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650028"/>
            <a:ext cx="916367" cy="196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2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手機操作流程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會員</a:t>
            </a:r>
            <a:endParaRPr lang="zh-TW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2673159024"/>
              </p:ext>
            </p:extLst>
          </p:nvPr>
        </p:nvGraphicFramePr>
        <p:xfrm>
          <a:off x="1256372" y="843558"/>
          <a:ext cx="57639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群組 4"/>
          <p:cNvGrpSpPr/>
          <p:nvPr/>
        </p:nvGrpSpPr>
        <p:grpSpPr>
          <a:xfrm>
            <a:off x="179512" y="1896636"/>
            <a:ext cx="1261759" cy="510103"/>
            <a:chOff x="0" y="11968"/>
            <a:chExt cx="1261759" cy="510103"/>
          </a:xfrm>
        </p:grpSpPr>
        <p:sp>
          <p:nvSpPr>
            <p:cNvPr id="6" name="圓角矩形 5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/>
                <a:t>點選 貓狗大棧</a:t>
              </a:r>
              <a:r>
                <a:rPr lang="en-US" altLang="zh-TW" sz="1000" dirty="0"/>
                <a:t>APP</a:t>
              </a: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695618" y="2476964"/>
            <a:ext cx="229546" cy="183408"/>
            <a:chOff x="526351" y="552595"/>
            <a:chExt cx="229546" cy="183408"/>
          </a:xfrm>
        </p:grpSpPr>
        <p:sp>
          <p:nvSpPr>
            <p:cNvPr id="9" name="向右箭號 8"/>
            <p:cNvSpPr/>
            <p:nvPr/>
          </p:nvSpPr>
          <p:spPr>
            <a:xfrm rot="5306673">
              <a:off x="549420" y="529526"/>
              <a:ext cx="183408" cy="229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向右箭號 4"/>
            <p:cNvSpPr/>
            <p:nvPr/>
          </p:nvSpPr>
          <p:spPr>
            <a:xfrm rot="-93327">
              <a:off x="571513" y="552605"/>
              <a:ext cx="137728" cy="128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800" kern="1200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178764" y="2695451"/>
            <a:ext cx="1261759" cy="510103"/>
            <a:chOff x="0" y="11968"/>
            <a:chExt cx="1261759" cy="510103"/>
          </a:xfrm>
        </p:grpSpPr>
        <p:sp>
          <p:nvSpPr>
            <p:cNvPr id="12" name="圓角矩形 11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/>
                <a:t>進入登入畫面</a:t>
              </a: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694870" y="3275779"/>
            <a:ext cx="229546" cy="183408"/>
            <a:chOff x="526351" y="552595"/>
            <a:chExt cx="229546" cy="183408"/>
          </a:xfrm>
        </p:grpSpPr>
        <p:sp>
          <p:nvSpPr>
            <p:cNvPr id="15" name="向右箭號 14"/>
            <p:cNvSpPr/>
            <p:nvPr/>
          </p:nvSpPr>
          <p:spPr>
            <a:xfrm rot="5306673">
              <a:off x="549420" y="529526"/>
              <a:ext cx="183408" cy="229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向右箭號 4"/>
            <p:cNvSpPr/>
            <p:nvPr/>
          </p:nvSpPr>
          <p:spPr>
            <a:xfrm rot="-93327">
              <a:off x="571513" y="552605"/>
              <a:ext cx="137728" cy="128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800" kern="1200"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163824" y="3507854"/>
            <a:ext cx="1261759" cy="510103"/>
            <a:chOff x="0" y="11968"/>
            <a:chExt cx="1261759" cy="510103"/>
          </a:xfrm>
        </p:grpSpPr>
        <p:sp>
          <p:nvSpPr>
            <p:cNvPr id="18" name="圓角矩形 17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/>
                <a:t>輸入帳號密碼</a:t>
              </a: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/>
            </a:p>
          </p:txBody>
        </p:sp>
      </p:grpSp>
      <p:sp>
        <p:nvSpPr>
          <p:cNvPr id="24" name="向下箭號 23"/>
          <p:cNvSpPr/>
          <p:nvPr/>
        </p:nvSpPr>
        <p:spPr>
          <a:xfrm rot="16200000">
            <a:off x="4139952" y="2747148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657542"/>
            <a:ext cx="1822500" cy="32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639442"/>
            <a:ext cx="1822500" cy="3240000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</p:pic>
      <p:grpSp>
        <p:nvGrpSpPr>
          <p:cNvPr id="29" name="群組 28"/>
          <p:cNvGrpSpPr/>
          <p:nvPr/>
        </p:nvGrpSpPr>
        <p:grpSpPr>
          <a:xfrm>
            <a:off x="675794" y="4083918"/>
            <a:ext cx="229546" cy="183408"/>
            <a:chOff x="526351" y="552595"/>
            <a:chExt cx="229546" cy="183408"/>
          </a:xfrm>
        </p:grpSpPr>
        <p:sp>
          <p:nvSpPr>
            <p:cNvPr id="30" name="向右箭號 29"/>
            <p:cNvSpPr/>
            <p:nvPr/>
          </p:nvSpPr>
          <p:spPr>
            <a:xfrm rot="5306673">
              <a:off x="549420" y="529526"/>
              <a:ext cx="183408" cy="229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向右箭號 4"/>
            <p:cNvSpPr/>
            <p:nvPr/>
          </p:nvSpPr>
          <p:spPr>
            <a:xfrm rot="-93327">
              <a:off x="571513" y="552605"/>
              <a:ext cx="137728" cy="128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800" kern="1200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144748" y="4315993"/>
            <a:ext cx="1261759" cy="510103"/>
            <a:chOff x="0" y="11968"/>
            <a:chExt cx="1261759" cy="510103"/>
          </a:xfrm>
        </p:grpSpPr>
        <p:sp>
          <p:nvSpPr>
            <p:cNvPr id="33" name="圓角矩形 32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zh-TW" altLang="en-US" dirty="0"/>
            </a:p>
          </p:txBody>
        </p:sp>
        <p:sp>
          <p:nvSpPr>
            <p:cNvPr id="34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/>
                <a:t>點選 登入</a:t>
              </a: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767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手機操作流程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公益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177356" y="1707654"/>
            <a:ext cx="1261759" cy="510103"/>
            <a:chOff x="0" y="11968"/>
            <a:chExt cx="1261759" cy="510103"/>
          </a:xfrm>
        </p:grpSpPr>
        <p:sp>
          <p:nvSpPr>
            <p:cNvPr id="24" name="圓角矩形 23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/>
                <a:t>點選 公益</a:t>
              </a: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693462" y="2287982"/>
            <a:ext cx="229546" cy="183408"/>
            <a:chOff x="526351" y="552595"/>
            <a:chExt cx="229546" cy="183408"/>
          </a:xfrm>
        </p:grpSpPr>
        <p:sp>
          <p:nvSpPr>
            <p:cNvPr id="27" name="向右箭號 26"/>
            <p:cNvSpPr/>
            <p:nvPr/>
          </p:nvSpPr>
          <p:spPr>
            <a:xfrm rot="5306673">
              <a:off x="549420" y="529526"/>
              <a:ext cx="183408" cy="229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向右箭號 4"/>
            <p:cNvSpPr/>
            <p:nvPr/>
          </p:nvSpPr>
          <p:spPr>
            <a:xfrm rot="-93327">
              <a:off x="571513" y="552605"/>
              <a:ext cx="137728" cy="128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800" kern="120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76608" y="2506469"/>
            <a:ext cx="1261759" cy="510103"/>
            <a:chOff x="0" y="11968"/>
            <a:chExt cx="1261759" cy="510103"/>
          </a:xfrm>
        </p:grpSpPr>
        <p:sp>
          <p:nvSpPr>
            <p:cNvPr id="30" name="圓角矩形 29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/>
                <a:t>點選 認養專案</a:t>
              </a: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692714" y="3086797"/>
            <a:ext cx="229546" cy="183408"/>
            <a:chOff x="526351" y="552595"/>
            <a:chExt cx="229546" cy="183408"/>
          </a:xfrm>
        </p:grpSpPr>
        <p:sp>
          <p:nvSpPr>
            <p:cNvPr id="33" name="向右箭號 32"/>
            <p:cNvSpPr/>
            <p:nvPr/>
          </p:nvSpPr>
          <p:spPr>
            <a:xfrm rot="5306673">
              <a:off x="549420" y="529526"/>
              <a:ext cx="183408" cy="229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向右箭號 4"/>
            <p:cNvSpPr/>
            <p:nvPr/>
          </p:nvSpPr>
          <p:spPr>
            <a:xfrm rot="-93327">
              <a:off x="571513" y="552605"/>
              <a:ext cx="137728" cy="128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800" kern="1200"/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161668" y="3318872"/>
            <a:ext cx="1261759" cy="510103"/>
            <a:chOff x="0" y="11968"/>
            <a:chExt cx="1261759" cy="510103"/>
          </a:xfrm>
        </p:grpSpPr>
        <p:sp>
          <p:nvSpPr>
            <p:cNvPr id="36" name="圓角矩形 35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/>
                <a:t>進入認養詳情</a:t>
              </a: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/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696026" y="3870161"/>
            <a:ext cx="229546" cy="183408"/>
            <a:chOff x="526351" y="552595"/>
            <a:chExt cx="229546" cy="183408"/>
          </a:xfrm>
        </p:grpSpPr>
        <p:sp>
          <p:nvSpPr>
            <p:cNvPr id="39" name="向右箭號 38"/>
            <p:cNvSpPr/>
            <p:nvPr/>
          </p:nvSpPr>
          <p:spPr>
            <a:xfrm rot="5306673">
              <a:off x="549420" y="529526"/>
              <a:ext cx="183408" cy="229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向右箭號 4"/>
            <p:cNvSpPr/>
            <p:nvPr/>
          </p:nvSpPr>
          <p:spPr>
            <a:xfrm rot="-93327">
              <a:off x="571513" y="552605"/>
              <a:ext cx="137728" cy="128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800" kern="1200"/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164980" y="4102236"/>
            <a:ext cx="1261759" cy="510103"/>
            <a:chOff x="0" y="11968"/>
            <a:chExt cx="1261759" cy="510103"/>
          </a:xfrm>
        </p:grpSpPr>
        <p:sp>
          <p:nvSpPr>
            <p:cNvPr id="42" name="圓角矩形 41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/>
                <a:t>點選我要認養</a:t>
              </a: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/>
            </a:p>
          </p:txBody>
        </p: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563638"/>
            <a:ext cx="1822500" cy="3240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45" name="資料庫圖表 44"/>
          <p:cNvGraphicFramePr/>
          <p:nvPr>
            <p:extLst>
              <p:ext uri="{D42A27DB-BD31-4B8C-83A1-F6EECF244321}">
                <p14:modId xmlns:p14="http://schemas.microsoft.com/office/powerpoint/2010/main" val="3599785721"/>
              </p:ext>
            </p:extLst>
          </p:nvPr>
        </p:nvGraphicFramePr>
        <p:xfrm>
          <a:off x="672371" y="771550"/>
          <a:ext cx="7576945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6" name="向下箭號 45"/>
          <p:cNvSpPr/>
          <p:nvPr/>
        </p:nvSpPr>
        <p:spPr>
          <a:xfrm rot="16200000">
            <a:off x="3779912" y="2796551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563638"/>
            <a:ext cx="1822500" cy="3240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563998"/>
            <a:ext cx="1847031" cy="3240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49" name="向下箭號 48"/>
          <p:cNvSpPr/>
          <p:nvPr/>
        </p:nvSpPr>
        <p:spPr>
          <a:xfrm rot="16200000">
            <a:off x="6372200" y="2784991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33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手機操作流程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公益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177356" y="1707654"/>
            <a:ext cx="1261759" cy="510103"/>
            <a:chOff x="0" y="11968"/>
            <a:chExt cx="1261759" cy="510103"/>
          </a:xfrm>
        </p:grpSpPr>
        <p:sp>
          <p:nvSpPr>
            <p:cNvPr id="24" name="圓角矩形 23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/>
                <a:t>填寫認養資料</a:t>
              </a: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693462" y="2287982"/>
            <a:ext cx="229546" cy="183408"/>
            <a:chOff x="526351" y="552595"/>
            <a:chExt cx="229546" cy="183408"/>
          </a:xfrm>
        </p:grpSpPr>
        <p:sp>
          <p:nvSpPr>
            <p:cNvPr id="27" name="向右箭號 26"/>
            <p:cNvSpPr/>
            <p:nvPr/>
          </p:nvSpPr>
          <p:spPr>
            <a:xfrm rot="5306673">
              <a:off x="549420" y="529526"/>
              <a:ext cx="183408" cy="229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向右箭號 4"/>
            <p:cNvSpPr/>
            <p:nvPr/>
          </p:nvSpPr>
          <p:spPr>
            <a:xfrm rot="-93327">
              <a:off x="571513" y="552605"/>
              <a:ext cx="137728" cy="128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800" kern="120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76608" y="2506469"/>
            <a:ext cx="1261759" cy="510103"/>
            <a:chOff x="0" y="11968"/>
            <a:chExt cx="1261759" cy="510103"/>
          </a:xfrm>
        </p:grpSpPr>
        <p:sp>
          <p:nvSpPr>
            <p:cNvPr id="30" name="圓角矩形 29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/>
                <a:t>送出</a:t>
              </a: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/>
            </a:p>
          </p:txBody>
        </p:sp>
      </p:grpSp>
      <p:sp>
        <p:nvSpPr>
          <p:cNvPr id="46" name="向下箭號 45"/>
          <p:cNvSpPr/>
          <p:nvPr/>
        </p:nvSpPr>
        <p:spPr>
          <a:xfrm rot="16200000">
            <a:off x="3779912" y="2796551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08599"/>
            <a:ext cx="1822500" cy="3240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608599"/>
            <a:ext cx="1822500" cy="3240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50" name="資料庫圖表 49"/>
          <p:cNvGraphicFramePr/>
          <p:nvPr>
            <p:extLst>
              <p:ext uri="{D42A27DB-BD31-4B8C-83A1-F6EECF244321}">
                <p14:modId xmlns:p14="http://schemas.microsoft.com/office/powerpoint/2010/main" val="2855123170"/>
              </p:ext>
            </p:extLst>
          </p:nvPr>
        </p:nvGraphicFramePr>
        <p:xfrm>
          <a:off x="683568" y="807614"/>
          <a:ext cx="7576945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1286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系統操作流程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後台</a:t>
            </a:r>
            <a:endParaRPr lang="ko-KR" altLang="en-US" dirty="0">
              <a:latin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35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手機操作流程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公益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177356" y="1707654"/>
            <a:ext cx="1261759" cy="510103"/>
            <a:chOff x="0" y="11968"/>
            <a:chExt cx="1261759" cy="510103"/>
          </a:xfrm>
        </p:grpSpPr>
        <p:sp>
          <p:nvSpPr>
            <p:cNvPr id="24" name="圓角矩形 23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 smtClean="0"/>
                <a:t>點選 認養專案</a:t>
              </a: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693462" y="2287982"/>
            <a:ext cx="229546" cy="183408"/>
            <a:chOff x="526351" y="552595"/>
            <a:chExt cx="229546" cy="183408"/>
          </a:xfrm>
        </p:grpSpPr>
        <p:sp>
          <p:nvSpPr>
            <p:cNvPr id="27" name="向右箭號 26"/>
            <p:cNvSpPr/>
            <p:nvPr/>
          </p:nvSpPr>
          <p:spPr>
            <a:xfrm rot="5306673">
              <a:off x="549420" y="529526"/>
              <a:ext cx="183408" cy="229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向右箭號 4"/>
            <p:cNvSpPr/>
            <p:nvPr/>
          </p:nvSpPr>
          <p:spPr>
            <a:xfrm rot="-93327">
              <a:off x="571513" y="552605"/>
              <a:ext cx="137728" cy="128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800" kern="120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76608" y="2506469"/>
            <a:ext cx="1261759" cy="510103"/>
            <a:chOff x="0" y="11968"/>
            <a:chExt cx="1261759" cy="510103"/>
          </a:xfrm>
        </p:grpSpPr>
        <p:sp>
          <p:nvSpPr>
            <p:cNvPr id="30" name="圓角矩形 29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 smtClean="0"/>
                <a:t>進入認養詳情</a:t>
              </a: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/>
            </a:p>
          </p:txBody>
        </p:sp>
      </p:grpSp>
      <p:sp>
        <p:nvSpPr>
          <p:cNvPr id="46" name="向下箭號 45"/>
          <p:cNvSpPr/>
          <p:nvPr/>
        </p:nvSpPr>
        <p:spPr>
          <a:xfrm rot="16200000">
            <a:off x="3779912" y="2796551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50" name="資料庫圖表 49"/>
          <p:cNvGraphicFramePr/>
          <p:nvPr>
            <p:extLst>
              <p:ext uri="{D42A27DB-BD31-4B8C-83A1-F6EECF244321}">
                <p14:modId xmlns:p14="http://schemas.microsoft.com/office/powerpoint/2010/main" val="1597685121"/>
              </p:ext>
            </p:extLst>
          </p:nvPr>
        </p:nvGraphicFramePr>
        <p:xfrm>
          <a:off x="739470" y="807614"/>
          <a:ext cx="7576945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677812" y="3063961"/>
            <a:ext cx="229546" cy="183408"/>
            <a:chOff x="526351" y="552595"/>
            <a:chExt cx="229546" cy="183408"/>
          </a:xfrm>
        </p:grpSpPr>
        <p:sp>
          <p:nvSpPr>
            <p:cNvPr id="17" name="向右箭號 16"/>
            <p:cNvSpPr/>
            <p:nvPr/>
          </p:nvSpPr>
          <p:spPr>
            <a:xfrm rot="5306673">
              <a:off x="549420" y="529526"/>
              <a:ext cx="183408" cy="229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向右箭號 4"/>
            <p:cNvSpPr/>
            <p:nvPr/>
          </p:nvSpPr>
          <p:spPr>
            <a:xfrm rot="-93327">
              <a:off x="571513" y="552605"/>
              <a:ext cx="137728" cy="128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800" kern="120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60958" y="3282448"/>
            <a:ext cx="1261759" cy="510103"/>
            <a:chOff x="0" y="11968"/>
            <a:chExt cx="1261759" cy="510103"/>
          </a:xfrm>
        </p:grpSpPr>
        <p:sp>
          <p:nvSpPr>
            <p:cNvPr id="20" name="圓角矩形 19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 smtClean="0">
                  <a:solidFill>
                    <a:schemeClr val="tx1"/>
                  </a:solidFill>
                </a:rPr>
                <a:t>點選 導航圖示</a:t>
              </a:r>
              <a:r>
                <a:rPr lang="zh-TW" altLang="en-US" sz="1000" kern="12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68" y="1563998"/>
            <a:ext cx="1822500" cy="3240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574203"/>
            <a:ext cx="1822500" cy="3240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395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手機操作流程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公益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177356" y="1707654"/>
            <a:ext cx="1261759" cy="510103"/>
            <a:chOff x="0" y="11968"/>
            <a:chExt cx="1261759" cy="510103"/>
          </a:xfrm>
        </p:grpSpPr>
        <p:sp>
          <p:nvSpPr>
            <p:cNvPr id="24" name="圓角矩形 23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/>
                <a:t>開啟定位</a:t>
              </a:r>
              <a:r>
                <a:rPr lang="zh-TW" altLang="en-US" sz="1000" dirty="0" smtClean="0"/>
                <a:t>功能</a:t>
              </a: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693462" y="2287982"/>
            <a:ext cx="229546" cy="183408"/>
            <a:chOff x="526351" y="552595"/>
            <a:chExt cx="229546" cy="183408"/>
          </a:xfrm>
        </p:grpSpPr>
        <p:sp>
          <p:nvSpPr>
            <p:cNvPr id="27" name="向右箭號 26"/>
            <p:cNvSpPr/>
            <p:nvPr/>
          </p:nvSpPr>
          <p:spPr>
            <a:xfrm rot="5306673">
              <a:off x="549420" y="529526"/>
              <a:ext cx="183408" cy="229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向右箭號 4"/>
            <p:cNvSpPr/>
            <p:nvPr/>
          </p:nvSpPr>
          <p:spPr>
            <a:xfrm rot="-93327">
              <a:off x="571513" y="552605"/>
              <a:ext cx="137728" cy="128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800" kern="120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76608" y="2506469"/>
            <a:ext cx="1261759" cy="510103"/>
            <a:chOff x="0" y="11968"/>
            <a:chExt cx="1261759" cy="510103"/>
          </a:xfrm>
        </p:grpSpPr>
        <p:sp>
          <p:nvSpPr>
            <p:cNvPr id="30" name="圓角矩形 29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 smtClean="0"/>
                <a:t>開始導航</a:t>
              </a: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/>
            </a:p>
          </p:txBody>
        </p:sp>
      </p:grpSp>
      <p:sp>
        <p:nvSpPr>
          <p:cNvPr id="46" name="向下箭號 45"/>
          <p:cNvSpPr/>
          <p:nvPr/>
        </p:nvSpPr>
        <p:spPr>
          <a:xfrm rot="16200000">
            <a:off x="3779912" y="2796551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50" name="資料庫圖表 49"/>
          <p:cNvGraphicFramePr/>
          <p:nvPr>
            <p:extLst>
              <p:ext uri="{D42A27DB-BD31-4B8C-83A1-F6EECF244321}">
                <p14:modId xmlns:p14="http://schemas.microsoft.com/office/powerpoint/2010/main" val="1815033273"/>
              </p:ext>
            </p:extLst>
          </p:nvPr>
        </p:nvGraphicFramePr>
        <p:xfrm>
          <a:off x="739470" y="807614"/>
          <a:ext cx="7576945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556780"/>
            <a:ext cx="1822500" cy="324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556780"/>
            <a:ext cx="182250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7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手機操作流程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公益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177356" y="1707654"/>
            <a:ext cx="1261759" cy="510103"/>
            <a:chOff x="0" y="11968"/>
            <a:chExt cx="1261759" cy="510103"/>
          </a:xfrm>
        </p:grpSpPr>
        <p:sp>
          <p:nvSpPr>
            <p:cNvPr id="24" name="圓角矩形 23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/>
                <a:t>點選</a:t>
              </a:r>
              <a:r>
                <a:rPr lang="zh-TW" altLang="en-US" sz="1000" dirty="0" smtClean="0"/>
                <a:t>首頁側</a:t>
              </a:r>
              <a:r>
                <a:rPr lang="zh-TW" altLang="en-US" sz="1000" dirty="0"/>
                <a:t>邊</a:t>
              </a:r>
              <a:r>
                <a:rPr lang="zh-TW" altLang="en-US" sz="1000" dirty="0" smtClean="0"/>
                <a:t>欄</a:t>
              </a: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693462" y="2287982"/>
            <a:ext cx="229546" cy="183408"/>
            <a:chOff x="526351" y="552595"/>
            <a:chExt cx="229546" cy="183408"/>
          </a:xfrm>
        </p:grpSpPr>
        <p:sp>
          <p:nvSpPr>
            <p:cNvPr id="27" name="向右箭號 26"/>
            <p:cNvSpPr/>
            <p:nvPr/>
          </p:nvSpPr>
          <p:spPr>
            <a:xfrm rot="5306673">
              <a:off x="549420" y="529526"/>
              <a:ext cx="183408" cy="229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向右箭號 4"/>
            <p:cNvSpPr/>
            <p:nvPr/>
          </p:nvSpPr>
          <p:spPr>
            <a:xfrm rot="-93327">
              <a:off x="571513" y="552605"/>
              <a:ext cx="137728" cy="128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800" kern="120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76608" y="2506469"/>
            <a:ext cx="1261759" cy="510103"/>
            <a:chOff x="0" y="11968"/>
            <a:chExt cx="1261759" cy="510103"/>
          </a:xfrm>
        </p:grpSpPr>
        <p:sp>
          <p:nvSpPr>
            <p:cNvPr id="30" name="圓角矩形 29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/>
                <a:t>點選</a:t>
              </a:r>
              <a:r>
                <a:rPr lang="zh-TW" altLang="en-US" sz="1000" dirty="0" smtClean="0"/>
                <a:t>公益管理</a:t>
              </a: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/>
            </a:p>
          </p:txBody>
        </p:sp>
      </p:grpSp>
      <p:sp>
        <p:nvSpPr>
          <p:cNvPr id="46" name="向下箭號 45"/>
          <p:cNvSpPr/>
          <p:nvPr/>
        </p:nvSpPr>
        <p:spPr>
          <a:xfrm rot="16200000">
            <a:off x="3707904" y="2796551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695909" y="3089523"/>
            <a:ext cx="229546" cy="183408"/>
            <a:chOff x="526351" y="552595"/>
            <a:chExt cx="229546" cy="183408"/>
          </a:xfrm>
        </p:grpSpPr>
        <p:sp>
          <p:nvSpPr>
            <p:cNvPr id="17" name="向右箭號 16"/>
            <p:cNvSpPr/>
            <p:nvPr/>
          </p:nvSpPr>
          <p:spPr>
            <a:xfrm rot="5306673">
              <a:off x="549420" y="529526"/>
              <a:ext cx="183408" cy="229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向右箭號 4"/>
            <p:cNvSpPr/>
            <p:nvPr/>
          </p:nvSpPr>
          <p:spPr>
            <a:xfrm rot="-93327">
              <a:off x="571513" y="552605"/>
              <a:ext cx="137728" cy="128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800" kern="120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79055" y="3308010"/>
            <a:ext cx="1261759" cy="510103"/>
            <a:chOff x="0" y="11968"/>
            <a:chExt cx="1261759" cy="510103"/>
          </a:xfrm>
        </p:grpSpPr>
        <p:sp>
          <p:nvSpPr>
            <p:cNvPr id="20" name="圓角矩形 19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/>
                <a:t>進入</a:t>
              </a:r>
              <a:r>
                <a:rPr lang="zh-TW" altLang="en-US" sz="1000" dirty="0" smtClean="0"/>
                <a:t>認養審核</a:t>
              </a:r>
              <a:r>
                <a:rPr lang="zh-TW" altLang="en-US" sz="1000" dirty="0"/>
                <a:t>頁</a:t>
              </a:r>
              <a:r>
                <a:rPr lang="zh-TW" altLang="en-US" sz="1000" dirty="0" smtClean="0"/>
                <a:t>面</a:t>
              </a: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99765"/>
            <a:ext cx="1822500" cy="3240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660" y="1599765"/>
            <a:ext cx="1822500" cy="3240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32" name="向下箭號 31"/>
          <p:cNvSpPr/>
          <p:nvPr/>
        </p:nvSpPr>
        <p:spPr>
          <a:xfrm rot="16200000">
            <a:off x="6300192" y="2763651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599765"/>
            <a:ext cx="1822500" cy="3240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33" name="資料庫圖表 32"/>
          <p:cNvGraphicFramePr/>
          <p:nvPr>
            <p:extLst>
              <p:ext uri="{D42A27DB-BD31-4B8C-83A1-F6EECF244321}">
                <p14:modId xmlns:p14="http://schemas.microsoft.com/office/powerpoint/2010/main" val="2813623014"/>
              </p:ext>
            </p:extLst>
          </p:nvPr>
        </p:nvGraphicFramePr>
        <p:xfrm>
          <a:off x="739470" y="807614"/>
          <a:ext cx="7576945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61610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手機操作流程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公益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177356" y="1707654"/>
            <a:ext cx="1261759" cy="510103"/>
            <a:chOff x="0" y="11968"/>
            <a:chExt cx="1261759" cy="510103"/>
          </a:xfrm>
        </p:grpSpPr>
        <p:sp>
          <p:nvSpPr>
            <p:cNvPr id="24" name="圓角矩形 23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>
                  <a:solidFill>
                    <a:schemeClr val="tx1"/>
                  </a:solidFill>
                </a:rPr>
                <a:t>點選</a:t>
              </a:r>
              <a:r>
                <a:rPr lang="zh-TW" altLang="en-US" sz="1000" dirty="0" smtClean="0">
                  <a:solidFill>
                    <a:schemeClr val="tx1"/>
                  </a:solidFill>
                </a:rPr>
                <a:t>認養申請單</a:t>
              </a: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693462" y="2287982"/>
            <a:ext cx="229546" cy="183408"/>
            <a:chOff x="526351" y="552595"/>
            <a:chExt cx="229546" cy="183408"/>
          </a:xfrm>
        </p:grpSpPr>
        <p:sp>
          <p:nvSpPr>
            <p:cNvPr id="27" name="向右箭號 26"/>
            <p:cNvSpPr/>
            <p:nvPr/>
          </p:nvSpPr>
          <p:spPr>
            <a:xfrm rot="5306673">
              <a:off x="549420" y="529526"/>
              <a:ext cx="183408" cy="229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向右箭號 4"/>
            <p:cNvSpPr/>
            <p:nvPr/>
          </p:nvSpPr>
          <p:spPr>
            <a:xfrm rot="-93327">
              <a:off x="571513" y="552605"/>
              <a:ext cx="137728" cy="128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800" kern="120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76608" y="2506469"/>
            <a:ext cx="1261759" cy="510103"/>
            <a:chOff x="0" y="11968"/>
            <a:chExt cx="1261759" cy="510103"/>
          </a:xfrm>
        </p:grpSpPr>
        <p:sp>
          <p:nvSpPr>
            <p:cNvPr id="30" name="圓角矩形 29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>
                  <a:solidFill>
                    <a:schemeClr val="tx1"/>
                  </a:solidFill>
                </a:rPr>
                <a:t>進入認養申請</a:t>
              </a:r>
              <a:r>
                <a:rPr lang="zh-TW" altLang="en-US" sz="1000" dirty="0" smtClean="0">
                  <a:solidFill>
                    <a:schemeClr val="tx1"/>
                  </a:solidFill>
                </a:rPr>
                <a:t>資料</a:t>
              </a:r>
              <a:endParaRPr lang="zh-TW" altLang="en-US" sz="1000" kern="1200" dirty="0">
                <a:solidFill>
                  <a:schemeClr val="tx1"/>
                </a:solidFill>
              </a:endParaRPr>
            </a:p>
          </p:txBody>
        </p:sp>
      </p:grpSp>
      <p:sp>
        <p:nvSpPr>
          <p:cNvPr id="46" name="向下箭號 45"/>
          <p:cNvSpPr/>
          <p:nvPr/>
        </p:nvSpPr>
        <p:spPr>
          <a:xfrm rot="16200000">
            <a:off x="3707904" y="2796551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695909" y="3089523"/>
            <a:ext cx="229546" cy="183408"/>
            <a:chOff x="526351" y="552595"/>
            <a:chExt cx="229546" cy="183408"/>
          </a:xfrm>
        </p:grpSpPr>
        <p:sp>
          <p:nvSpPr>
            <p:cNvPr id="17" name="向右箭號 16"/>
            <p:cNvSpPr/>
            <p:nvPr/>
          </p:nvSpPr>
          <p:spPr>
            <a:xfrm rot="5306673">
              <a:off x="549420" y="529526"/>
              <a:ext cx="183408" cy="229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向右箭號 4"/>
            <p:cNvSpPr/>
            <p:nvPr/>
          </p:nvSpPr>
          <p:spPr>
            <a:xfrm rot="-93327">
              <a:off x="571513" y="552605"/>
              <a:ext cx="137728" cy="128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800" kern="120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79055" y="3308010"/>
            <a:ext cx="1261759" cy="510103"/>
            <a:chOff x="0" y="11968"/>
            <a:chExt cx="1261759" cy="510103"/>
          </a:xfrm>
        </p:grpSpPr>
        <p:sp>
          <p:nvSpPr>
            <p:cNvPr id="20" name="圓角矩形 19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 smtClean="0"/>
                <a:t>點選通過</a:t>
              </a:r>
              <a:r>
                <a:rPr lang="en-US" altLang="zh-TW" sz="1000" dirty="0" smtClean="0"/>
                <a:t>/</a:t>
              </a:r>
              <a:r>
                <a:rPr lang="zh-TW" altLang="en-US" sz="1000" dirty="0" smtClean="0"/>
                <a:t>駁回</a:t>
              </a: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/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72" y="1636006"/>
            <a:ext cx="1822500" cy="3240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636006"/>
            <a:ext cx="1822500" cy="3240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33" name="資料庫圖表 32"/>
          <p:cNvGraphicFramePr/>
          <p:nvPr>
            <p:extLst>
              <p:ext uri="{D42A27DB-BD31-4B8C-83A1-F6EECF244321}">
                <p14:modId xmlns:p14="http://schemas.microsoft.com/office/powerpoint/2010/main" val="4096016163"/>
              </p:ext>
            </p:extLst>
          </p:nvPr>
        </p:nvGraphicFramePr>
        <p:xfrm>
          <a:off x="739470" y="807614"/>
          <a:ext cx="7576945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7732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手機操作流程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聊天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177356" y="1707654"/>
            <a:ext cx="1261759" cy="510103"/>
            <a:chOff x="0" y="11968"/>
            <a:chExt cx="1261759" cy="510103"/>
          </a:xfrm>
        </p:grpSpPr>
        <p:sp>
          <p:nvSpPr>
            <p:cNvPr id="24" name="圓角矩形 23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/>
                <a:t>點選導覽欄 </a:t>
              </a:r>
              <a:r>
                <a:rPr lang="en-US" altLang="zh-TW" sz="1000" dirty="0" smtClean="0"/>
                <a:t/>
              </a:r>
              <a:br>
                <a:rPr lang="en-US" altLang="zh-TW" sz="1000" dirty="0" smtClean="0"/>
              </a:br>
              <a:r>
                <a:rPr lang="zh-TW" altLang="en-US" sz="1000" dirty="0" smtClean="0"/>
                <a:t>聊天圖示</a:t>
              </a: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693462" y="2287982"/>
            <a:ext cx="229546" cy="183408"/>
            <a:chOff x="526351" y="552595"/>
            <a:chExt cx="229546" cy="183408"/>
          </a:xfrm>
        </p:grpSpPr>
        <p:sp>
          <p:nvSpPr>
            <p:cNvPr id="27" name="向右箭號 26"/>
            <p:cNvSpPr/>
            <p:nvPr/>
          </p:nvSpPr>
          <p:spPr>
            <a:xfrm rot="5306673">
              <a:off x="549420" y="529526"/>
              <a:ext cx="183408" cy="229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向右箭號 4"/>
            <p:cNvSpPr/>
            <p:nvPr/>
          </p:nvSpPr>
          <p:spPr>
            <a:xfrm rot="-93327">
              <a:off x="571513" y="552605"/>
              <a:ext cx="137728" cy="128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800" kern="120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76608" y="2506469"/>
            <a:ext cx="1261759" cy="510103"/>
            <a:chOff x="0" y="11968"/>
            <a:chExt cx="1261759" cy="510103"/>
          </a:xfrm>
        </p:grpSpPr>
        <p:sp>
          <p:nvSpPr>
            <p:cNvPr id="30" name="圓角矩形 29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/>
                <a:t>進入在</a:t>
              </a:r>
              <a:r>
                <a:rPr lang="zh-TW" altLang="en-US" sz="1000" dirty="0" smtClean="0"/>
                <a:t>線列表</a:t>
              </a:r>
              <a:endParaRPr lang="zh-TW" altLang="en-US" sz="1000" dirty="0"/>
            </a:p>
          </p:txBody>
        </p:sp>
      </p:grpSp>
      <p:sp>
        <p:nvSpPr>
          <p:cNvPr id="46" name="向下箭號 45"/>
          <p:cNvSpPr/>
          <p:nvPr/>
        </p:nvSpPr>
        <p:spPr>
          <a:xfrm rot="16200000">
            <a:off x="3707904" y="2796551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695909" y="3089523"/>
            <a:ext cx="229546" cy="183408"/>
            <a:chOff x="526351" y="552595"/>
            <a:chExt cx="229546" cy="183408"/>
          </a:xfrm>
        </p:grpSpPr>
        <p:sp>
          <p:nvSpPr>
            <p:cNvPr id="17" name="向右箭號 16"/>
            <p:cNvSpPr/>
            <p:nvPr/>
          </p:nvSpPr>
          <p:spPr>
            <a:xfrm rot="5306673">
              <a:off x="549420" y="529526"/>
              <a:ext cx="183408" cy="229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向右箭號 4"/>
            <p:cNvSpPr/>
            <p:nvPr/>
          </p:nvSpPr>
          <p:spPr>
            <a:xfrm rot="-93327">
              <a:off x="571513" y="552605"/>
              <a:ext cx="137728" cy="128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800" kern="120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79055" y="3308010"/>
            <a:ext cx="1261759" cy="510103"/>
            <a:chOff x="0" y="11968"/>
            <a:chExt cx="1261759" cy="510103"/>
          </a:xfrm>
        </p:grpSpPr>
        <p:sp>
          <p:nvSpPr>
            <p:cNvPr id="20" name="圓角矩形 19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/>
                <a:t>點選</a:t>
              </a:r>
              <a:r>
                <a:rPr lang="zh-TW" altLang="en-US" sz="1000" dirty="0" smtClean="0"/>
                <a:t>會員</a:t>
              </a: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/>
            </a:p>
          </p:txBody>
        </p:sp>
      </p:grpSp>
      <p:graphicFrame>
        <p:nvGraphicFramePr>
          <p:cNvPr id="33" name="資料庫圖表 32"/>
          <p:cNvGraphicFramePr/>
          <p:nvPr>
            <p:extLst>
              <p:ext uri="{D42A27DB-BD31-4B8C-83A1-F6EECF244321}">
                <p14:modId xmlns:p14="http://schemas.microsoft.com/office/powerpoint/2010/main" val="2104920438"/>
              </p:ext>
            </p:extLst>
          </p:nvPr>
        </p:nvGraphicFramePr>
        <p:xfrm>
          <a:off x="739470" y="807614"/>
          <a:ext cx="7576945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72" y="1563998"/>
            <a:ext cx="1822500" cy="3240000"/>
          </a:xfrm>
          <a:prstGeom prst="rect">
            <a:avLst/>
          </a:prstGeom>
          <a:ln w="57150">
            <a:solidFill>
              <a:schemeClr val="bg1">
                <a:lumMod val="50000"/>
              </a:schemeClr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660" y="1563638"/>
            <a:ext cx="1822500" cy="3240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3100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手機操作流程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聊天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177356" y="1707654"/>
            <a:ext cx="1261759" cy="510103"/>
            <a:chOff x="0" y="11968"/>
            <a:chExt cx="1261759" cy="510103"/>
          </a:xfrm>
        </p:grpSpPr>
        <p:sp>
          <p:nvSpPr>
            <p:cNvPr id="24" name="圓角矩形 23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>
                  <a:solidFill>
                    <a:schemeClr val="tx1"/>
                  </a:solidFill>
                </a:rPr>
                <a:t>允許</a:t>
              </a:r>
              <a:r>
                <a:rPr lang="zh-TW" altLang="en-US" sz="1000" dirty="0" smtClean="0">
                  <a:solidFill>
                    <a:schemeClr val="tx1"/>
                  </a:solidFill>
                </a:rPr>
                <a:t>拍照授權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693462" y="2287982"/>
            <a:ext cx="229546" cy="183408"/>
            <a:chOff x="526351" y="552595"/>
            <a:chExt cx="229546" cy="183408"/>
          </a:xfrm>
        </p:grpSpPr>
        <p:sp>
          <p:nvSpPr>
            <p:cNvPr id="27" name="向右箭號 26"/>
            <p:cNvSpPr/>
            <p:nvPr/>
          </p:nvSpPr>
          <p:spPr>
            <a:xfrm rot="5306673">
              <a:off x="549420" y="529526"/>
              <a:ext cx="183408" cy="229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向右箭號 4"/>
            <p:cNvSpPr/>
            <p:nvPr/>
          </p:nvSpPr>
          <p:spPr>
            <a:xfrm rot="-93327">
              <a:off x="571513" y="552605"/>
              <a:ext cx="137728" cy="128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800" kern="120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76608" y="2506469"/>
            <a:ext cx="1261759" cy="510103"/>
            <a:chOff x="0" y="11968"/>
            <a:chExt cx="1261759" cy="510103"/>
          </a:xfrm>
        </p:grpSpPr>
        <p:sp>
          <p:nvSpPr>
            <p:cNvPr id="30" name="圓角矩形 29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 smtClean="0"/>
                <a:t>輸入文字開始聊天</a:t>
              </a:r>
              <a:endParaRPr lang="zh-TW" altLang="en-US" sz="1000" dirty="0"/>
            </a:p>
          </p:txBody>
        </p:sp>
      </p:grpSp>
      <p:sp>
        <p:nvSpPr>
          <p:cNvPr id="46" name="向下箭號 45"/>
          <p:cNvSpPr/>
          <p:nvPr/>
        </p:nvSpPr>
        <p:spPr>
          <a:xfrm rot="16200000">
            <a:off x="3707904" y="2796551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33" name="資料庫圖表 32"/>
          <p:cNvGraphicFramePr/>
          <p:nvPr>
            <p:extLst>
              <p:ext uri="{D42A27DB-BD31-4B8C-83A1-F6EECF244321}">
                <p14:modId xmlns:p14="http://schemas.microsoft.com/office/powerpoint/2010/main" val="2113564359"/>
              </p:ext>
            </p:extLst>
          </p:nvPr>
        </p:nvGraphicFramePr>
        <p:xfrm>
          <a:off x="739470" y="807614"/>
          <a:ext cx="7576945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63998"/>
            <a:ext cx="1822500" cy="324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563998"/>
            <a:ext cx="1822500" cy="3240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5233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摺角紙張 7"/>
          <p:cNvSpPr/>
          <p:nvPr/>
        </p:nvSpPr>
        <p:spPr>
          <a:xfrm>
            <a:off x="192296" y="3939902"/>
            <a:ext cx="1218111" cy="792088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手機操作流程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聊天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177356" y="1707654"/>
            <a:ext cx="1261759" cy="510103"/>
            <a:chOff x="0" y="11968"/>
            <a:chExt cx="1261759" cy="510103"/>
          </a:xfrm>
        </p:grpSpPr>
        <p:sp>
          <p:nvSpPr>
            <p:cNvPr id="24" name="圓角矩形 23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/>
              <a:r>
                <a:rPr lang="zh-TW" altLang="en-US" sz="1000" dirty="0"/>
                <a:t>點選相機圖示</a:t>
              </a: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693462" y="2287982"/>
            <a:ext cx="229546" cy="183408"/>
            <a:chOff x="526351" y="552595"/>
            <a:chExt cx="229546" cy="183408"/>
          </a:xfrm>
        </p:grpSpPr>
        <p:sp>
          <p:nvSpPr>
            <p:cNvPr id="27" name="向右箭號 26"/>
            <p:cNvSpPr/>
            <p:nvPr/>
          </p:nvSpPr>
          <p:spPr>
            <a:xfrm rot="5306673">
              <a:off x="549420" y="529526"/>
              <a:ext cx="183408" cy="229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向右箭號 4"/>
            <p:cNvSpPr/>
            <p:nvPr/>
          </p:nvSpPr>
          <p:spPr>
            <a:xfrm rot="-93327">
              <a:off x="571513" y="552605"/>
              <a:ext cx="137728" cy="128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800" kern="120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76608" y="2506469"/>
            <a:ext cx="1261759" cy="510103"/>
            <a:chOff x="0" y="11968"/>
            <a:chExt cx="1261759" cy="510103"/>
          </a:xfrm>
        </p:grpSpPr>
        <p:sp>
          <p:nvSpPr>
            <p:cNvPr id="30" name="圓角矩形 29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 smtClean="0"/>
                <a:t>拍照</a:t>
              </a:r>
              <a:endParaRPr lang="zh-TW" altLang="en-US" sz="1000" dirty="0"/>
            </a:p>
          </p:txBody>
        </p:sp>
      </p:grpSp>
      <p:sp>
        <p:nvSpPr>
          <p:cNvPr id="46" name="向下箭號 45"/>
          <p:cNvSpPr/>
          <p:nvPr/>
        </p:nvSpPr>
        <p:spPr>
          <a:xfrm rot="16200000">
            <a:off x="3707904" y="2796551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33" name="資料庫圖表 32"/>
          <p:cNvGraphicFramePr/>
          <p:nvPr>
            <p:extLst>
              <p:ext uri="{D42A27DB-BD31-4B8C-83A1-F6EECF244321}">
                <p14:modId xmlns:p14="http://schemas.microsoft.com/office/powerpoint/2010/main" val="3365125814"/>
              </p:ext>
            </p:extLst>
          </p:nvPr>
        </p:nvGraphicFramePr>
        <p:xfrm>
          <a:off x="739470" y="807614"/>
          <a:ext cx="7576945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680442" y="3068421"/>
            <a:ext cx="229546" cy="183408"/>
            <a:chOff x="526351" y="552595"/>
            <a:chExt cx="229546" cy="183408"/>
          </a:xfrm>
        </p:grpSpPr>
        <p:sp>
          <p:nvSpPr>
            <p:cNvPr id="17" name="向右箭號 16"/>
            <p:cNvSpPr/>
            <p:nvPr/>
          </p:nvSpPr>
          <p:spPr>
            <a:xfrm rot="5306673">
              <a:off x="549420" y="529526"/>
              <a:ext cx="183408" cy="229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向右箭號 4"/>
            <p:cNvSpPr/>
            <p:nvPr/>
          </p:nvSpPr>
          <p:spPr>
            <a:xfrm rot="-93327">
              <a:off x="571513" y="552605"/>
              <a:ext cx="137728" cy="128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800" kern="120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63588" y="3286908"/>
            <a:ext cx="1261759" cy="510103"/>
            <a:chOff x="0" y="11968"/>
            <a:chExt cx="1261759" cy="510103"/>
          </a:xfrm>
        </p:grpSpPr>
        <p:sp>
          <p:nvSpPr>
            <p:cNvPr id="20" name="圓角矩形 19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 smtClean="0"/>
                <a:t>確認圖片</a:t>
              </a:r>
              <a:endParaRPr lang="zh-TW" altLang="en-US" sz="1000" dirty="0"/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372" y="1491990"/>
            <a:ext cx="1822500" cy="3240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6" name="文字方塊 5"/>
          <p:cNvSpPr txBox="1"/>
          <p:nvPr/>
        </p:nvSpPr>
        <p:spPr>
          <a:xfrm>
            <a:off x="182300" y="3939902"/>
            <a:ext cx="12311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 smtClean="0">
                <a:solidFill>
                  <a:schemeClr val="bg1">
                    <a:lumMod val="50000"/>
                  </a:schemeClr>
                </a:solidFill>
              </a:rPr>
              <a:t>拍照操作會依個手機品牌型號而不同</a:t>
            </a:r>
            <a:r>
              <a:rPr lang="en-US" altLang="zh-TW" sz="1100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TW" altLang="en-US" sz="1100" dirty="0" smtClean="0">
                <a:solidFill>
                  <a:schemeClr val="bg1">
                    <a:lumMod val="50000"/>
                  </a:schemeClr>
                </a:solidFill>
              </a:rPr>
              <a:t>請依實際狀況操作。</a:t>
            </a:r>
            <a:endParaRPr lang="zh-TW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向下箭號 31"/>
          <p:cNvSpPr/>
          <p:nvPr/>
        </p:nvSpPr>
        <p:spPr>
          <a:xfrm rot="16200000">
            <a:off x="6300192" y="2784258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660" y="1491630"/>
            <a:ext cx="1822500" cy="3240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491630"/>
            <a:ext cx="18225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2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摺角紙張 7"/>
          <p:cNvSpPr/>
          <p:nvPr/>
        </p:nvSpPr>
        <p:spPr>
          <a:xfrm>
            <a:off x="192296" y="3939902"/>
            <a:ext cx="1218111" cy="792088"/>
          </a:xfrm>
          <a:prstGeom prst="foldedCorner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手機操作流程</a:t>
            </a:r>
            <a:r>
              <a:rPr lang="en-US" altLang="zh-TW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聊天</a:t>
            </a:r>
          </a:p>
        </p:txBody>
      </p:sp>
      <p:grpSp>
        <p:nvGrpSpPr>
          <p:cNvPr id="23" name="群組 22"/>
          <p:cNvGrpSpPr/>
          <p:nvPr/>
        </p:nvGrpSpPr>
        <p:grpSpPr>
          <a:xfrm>
            <a:off x="177356" y="1707654"/>
            <a:ext cx="1261759" cy="510103"/>
            <a:chOff x="0" y="11968"/>
            <a:chExt cx="1261759" cy="510103"/>
          </a:xfrm>
        </p:grpSpPr>
        <p:sp>
          <p:nvSpPr>
            <p:cNvPr id="24" name="圓角矩形 23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 smtClean="0">
                  <a:solidFill>
                    <a:schemeClr val="tx1"/>
                  </a:solidFill>
                </a:rPr>
                <a:t>擷取圖片</a:t>
              </a:r>
              <a:endParaRPr lang="zh-TW" alt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693462" y="2287982"/>
            <a:ext cx="229546" cy="183408"/>
            <a:chOff x="526351" y="552595"/>
            <a:chExt cx="229546" cy="183408"/>
          </a:xfrm>
        </p:grpSpPr>
        <p:sp>
          <p:nvSpPr>
            <p:cNvPr id="27" name="向右箭號 26"/>
            <p:cNvSpPr/>
            <p:nvPr/>
          </p:nvSpPr>
          <p:spPr>
            <a:xfrm rot="5306673">
              <a:off x="549420" y="529526"/>
              <a:ext cx="183408" cy="229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向右箭號 4"/>
            <p:cNvSpPr/>
            <p:nvPr/>
          </p:nvSpPr>
          <p:spPr>
            <a:xfrm rot="-93327">
              <a:off x="571513" y="552605"/>
              <a:ext cx="137728" cy="128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800" kern="1200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176608" y="2506469"/>
            <a:ext cx="1261759" cy="510103"/>
            <a:chOff x="0" y="11968"/>
            <a:chExt cx="1261759" cy="510103"/>
          </a:xfrm>
        </p:grpSpPr>
        <p:sp>
          <p:nvSpPr>
            <p:cNvPr id="30" name="圓角矩形 29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/>
                <a:t>儲存</a:t>
              </a:r>
            </a:p>
          </p:txBody>
        </p:sp>
      </p:grpSp>
      <p:sp>
        <p:nvSpPr>
          <p:cNvPr id="46" name="向下箭號 45"/>
          <p:cNvSpPr/>
          <p:nvPr/>
        </p:nvSpPr>
        <p:spPr>
          <a:xfrm rot="16200000">
            <a:off x="3707904" y="2796551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graphicFrame>
        <p:nvGraphicFramePr>
          <p:cNvPr id="33" name="資料庫圖表 32"/>
          <p:cNvGraphicFramePr/>
          <p:nvPr>
            <p:extLst>
              <p:ext uri="{D42A27DB-BD31-4B8C-83A1-F6EECF244321}">
                <p14:modId xmlns:p14="http://schemas.microsoft.com/office/powerpoint/2010/main" val="1873981680"/>
              </p:ext>
            </p:extLst>
          </p:nvPr>
        </p:nvGraphicFramePr>
        <p:xfrm>
          <a:off x="739470" y="807614"/>
          <a:ext cx="7576945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680442" y="3068421"/>
            <a:ext cx="229546" cy="183408"/>
            <a:chOff x="526351" y="552595"/>
            <a:chExt cx="229546" cy="183408"/>
          </a:xfrm>
        </p:grpSpPr>
        <p:sp>
          <p:nvSpPr>
            <p:cNvPr id="17" name="向右箭號 16"/>
            <p:cNvSpPr/>
            <p:nvPr/>
          </p:nvSpPr>
          <p:spPr>
            <a:xfrm rot="5306673">
              <a:off x="549420" y="529526"/>
              <a:ext cx="183408" cy="229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向右箭號 4"/>
            <p:cNvSpPr/>
            <p:nvPr/>
          </p:nvSpPr>
          <p:spPr>
            <a:xfrm rot="-93327">
              <a:off x="571513" y="552605"/>
              <a:ext cx="137728" cy="128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800" kern="1200"/>
            </a:p>
          </p:txBody>
        </p:sp>
      </p:grpSp>
      <p:grpSp>
        <p:nvGrpSpPr>
          <p:cNvPr id="19" name="群組 18"/>
          <p:cNvGrpSpPr/>
          <p:nvPr/>
        </p:nvGrpSpPr>
        <p:grpSpPr>
          <a:xfrm>
            <a:off x="163588" y="3286908"/>
            <a:ext cx="1261759" cy="510103"/>
            <a:chOff x="0" y="11968"/>
            <a:chExt cx="1261759" cy="510103"/>
          </a:xfrm>
        </p:grpSpPr>
        <p:sp>
          <p:nvSpPr>
            <p:cNvPr id="20" name="圓角矩形 19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/>
                <a:t>傳送圖片</a:t>
              </a:r>
            </a:p>
          </p:txBody>
        </p:sp>
      </p:grpSp>
      <p:sp>
        <p:nvSpPr>
          <p:cNvPr id="6" name="文字方塊 5"/>
          <p:cNvSpPr txBox="1"/>
          <p:nvPr/>
        </p:nvSpPr>
        <p:spPr>
          <a:xfrm>
            <a:off x="182300" y="3939902"/>
            <a:ext cx="12311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dirty="0" smtClean="0">
                <a:solidFill>
                  <a:schemeClr val="bg1">
                    <a:lumMod val="50000"/>
                  </a:schemeClr>
                </a:solidFill>
              </a:rPr>
              <a:t>拍照操作會依個手機品牌型號而不同</a:t>
            </a:r>
            <a:r>
              <a:rPr lang="en-US" altLang="zh-TW" sz="1100" dirty="0" smtClean="0">
                <a:solidFill>
                  <a:schemeClr val="bg1">
                    <a:lumMod val="50000"/>
                  </a:schemeClr>
                </a:solidFill>
              </a:rPr>
              <a:t>,</a:t>
            </a:r>
            <a:r>
              <a:rPr lang="zh-TW" altLang="en-US" sz="1100" dirty="0" smtClean="0">
                <a:solidFill>
                  <a:schemeClr val="bg1">
                    <a:lumMod val="50000"/>
                  </a:schemeClr>
                </a:solidFill>
              </a:rPr>
              <a:t>請依實際狀況操作。</a:t>
            </a:r>
            <a:endParaRPr lang="zh-TW" altLang="en-U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向下箭號 31"/>
          <p:cNvSpPr/>
          <p:nvPr/>
        </p:nvSpPr>
        <p:spPr>
          <a:xfrm rot="16200000">
            <a:off x="6300192" y="2784258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563638"/>
            <a:ext cx="1822500" cy="324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563638"/>
            <a:ext cx="1822500" cy="3240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563638"/>
            <a:ext cx="1822500" cy="3240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0651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手機操作流程</a:t>
            </a:r>
            <a:r>
              <a:rPr lang="en-US" altLang="zh-TW" b="1" dirty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-</a:t>
            </a:r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會員</a:t>
            </a:r>
            <a:endParaRPr lang="zh-TW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179512" y="1896636"/>
            <a:ext cx="1261759" cy="510103"/>
            <a:chOff x="0" y="11968"/>
            <a:chExt cx="1261759" cy="510103"/>
          </a:xfrm>
        </p:grpSpPr>
        <p:sp>
          <p:nvSpPr>
            <p:cNvPr id="5" name="圓角矩形 4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 側邊欄　</a:t>
              </a:r>
              <a:endParaRPr lang="zh-TW" altLang="en-US" sz="1000" kern="1200" dirty="0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178764" y="2695451"/>
            <a:ext cx="1261759" cy="510103"/>
            <a:chOff x="0" y="11968"/>
            <a:chExt cx="1261759" cy="510103"/>
          </a:xfrm>
        </p:grpSpPr>
        <p:sp>
          <p:nvSpPr>
            <p:cNvPr id="8" name="圓角矩形 7"/>
            <p:cNvSpPr/>
            <p:nvPr/>
          </p:nvSpPr>
          <p:spPr>
            <a:xfrm>
              <a:off x="0" y="11968"/>
              <a:ext cx="1261759" cy="51010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圓角矩形 4"/>
            <p:cNvSpPr/>
            <p:nvPr/>
          </p:nvSpPr>
          <p:spPr>
            <a:xfrm>
              <a:off x="14940" y="26908"/>
              <a:ext cx="1231879" cy="480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8100" tIns="38100" rIns="38100" bIns="38100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點選 登出</a:t>
              </a:r>
              <a:r>
                <a:rPr lang="zh-TW" altLang="en-US" sz="1000" kern="12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　</a:t>
              </a:r>
              <a:endParaRPr lang="zh-TW" altLang="en-US" sz="1000" kern="1200" dirty="0"/>
            </a:p>
          </p:txBody>
        </p:sp>
      </p:grpSp>
      <p:graphicFrame>
        <p:nvGraphicFramePr>
          <p:cNvPr id="10" name="資料庫圖表 9"/>
          <p:cNvGraphicFramePr/>
          <p:nvPr>
            <p:extLst>
              <p:ext uri="{D42A27DB-BD31-4B8C-83A1-F6EECF244321}">
                <p14:modId xmlns:p14="http://schemas.microsoft.com/office/powerpoint/2010/main" val="769781415"/>
              </p:ext>
            </p:extLst>
          </p:nvPr>
        </p:nvGraphicFramePr>
        <p:xfrm>
          <a:off x="1331640" y="843558"/>
          <a:ext cx="5760000" cy="54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群組 10"/>
          <p:cNvGrpSpPr/>
          <p:nvPr/>
        </p:nvGrpSpPr>
        <p:grpSpPr>
          <a:xfrm>
            <a:off x="693462" y="2474472"/>
            <a:ext cx="229546" cy="183408"/>
            <a:chOff x="526351" y="552595"/>
            <a:chExt cx="229546" cy="183408"/>
          </a:xfrm>
        </p:grpSpPr>
        <p:sp>
          <p:nvSpPr>
            <p:cNvPr id="12" name="向右箭號 11"/>
            <p:cNvSpPr/>
            <p:nvPr/>
          </p:nvSpPr>
          <p:spPr>
            <a:xfrm rot="5306673">
              <a:off x="549420" y="529526"/>
              <a:ext cx="183408" cy="22954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向右箭號 4"/>
            <p:cNvSpPr/>
            <p:nvPr/>
          </p:nvSpPr>
          <p:spPr>
            <a:xfrm rot="-93327">
              <a:off x="571513" y="552605"/>
              <a:ext cx="137728" cy="128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800" kern="1200"/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412" y="1620000"/>
            <a:ext cx="1822500" cy="3240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  <p:sp>
        <p:nvSpPr>
          <p:cNvPr id="15" name="向下箭號 14"/>
          <p:cNvSpPr/>
          <p:nvPr/>
        </p:nvSpPr>
        <p:spPr>
          <a:xfrm rot="16200000">
            <a:off x="4139952" y="2747148"/>
            <a:ext cx="216024" cy="6480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620000"/>
            <a:ext cx="1822500" cy="3240000"/>
          </a:xfrm>
          <a:prstGeom prst="rect">
            <a:avLst/>
          </a:prstGeom>
          <a:ln w="381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410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TW" altLang="en-US" b="1" dirty="0" smtClean="0">
                <a:solidFill>
                  <a:srgbClr val="482222"/>
                </a:solidFill>
                <a:latin typeface="Libre Baskerville"/>
                <a:ea typeface="Libre Baskerville"/>
                <a:cs typeface="Libre Baskerville"/>
              </a:rPr>
              <a:t>分工表</a:t>
            </a:r>
            <a:endParaRPr lang="ko-KR" altLang="en-US" b="1" dirty="0">
              <a:solidFill>
                <a:srgbClr val="482222"/>
              </a:solidFill>
              <a:latin typeface="Libre Baskerville"/>
              <a:ea typeface="Libre Baskerville"/>
              <a:cs typeface="Libre Baskerville"/>
            </a:endParaRPr>
          </a:p>
        </p:txBody>
      </p:sp>
      <p:grpSp>
        <p:nvGrpSpPr>
          <p:cNvPr id="45" name="Google Shape;531;p10"/>
          <p:cNvGrpSpPr/>
          <p:nvPr/>
        </p:nvGrpSpPr>
        <p:grpSpPr>
          <a:xfrm>
            <a:off x="899592" y="987574"/>
            <a:ext cx="7188344" cy="3595627"/>
            <a:chOff x="2857" y="74793"/>
            <a:chExt cx="9138285" cy="3876750"/>
          </a:xfrm>
        </p:grpSpPr>
        <p:sp>
          <p:nvSpPr>
            <p:cNvPr id="46" name="Google Shape;532;p10"/>
            <p:cNvSpPr/>
            <p:nvPr/>
          </p:nvSpPr>
          <p:spPr>
            <a:xfrm>
              <a:off x="2857" y="74793"/>
              <a:ext cx="2786062" cy="720000"/>
            </a:xfrm>
            <a:prstGeom prst="rect">
              <a:avLst/>
            </a:prstGeom>
            <a:solidFill>
              <a:srgbClr val="BD3F12"/>
            </a:solidFill>
            <a:ln w="15875" cap="flat" cmpd="sng">
              <a:solidFill>
                <a:srgbClr val="BD3F1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533;p10"/>
            <p:cNvSpPr txBox="1"/>
            <p:nvPr/>
          </p:nvSpPr>
          <p:spPr>
            <a:xfrm>
              <a:off x="2857" y="74793"/>
              <a:ext cx="2786062" cy="720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01600" rIns="177800" bIns="101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zh-TW" sz="2500" b="0" i="0" u="none" strike="noStrike" cap="none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曼琳</a:t>
              </a:r>
              <a:endParaRPr sz="2500" b="0" i="0" u="none" strike="noStrike" cap="none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48" name="Google Shape;534;p10"/>
            <p:cNvSpPr/>
            <p:nvPr/>
          </p:nvSpPr>
          <p:spPr>
            <a:xfrm>
              <a:off x="2857" y="794793"/>
              <a:ext cx="2786062" cy="3156750"/>
            </a:xfrm>
            <a:prstGeom prst="rect">
              <a:avLst/>
            </a:prstGeom>
            <a:solidFill>
              <a:srgbClr val="EFCECA">
                <a:alpha val="89019"/>
              </a:srgbClr>
            </a:solidFill>
            <a:ln w="15875" cap="flat" cmpd="sng">
              <a:solidFill>
                <a:srgbClr val="EFCECA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535;p10"/>
            <p:cNvSpPr txBox="1"/>
            <p:nvPr/>
          </p:nvSpPr>
          <p:spPr>
            <a:xfrm>
              <a:off x="2857" y="794793"/>
              <a:ext cx="2786062" cy="315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77800" bIns="200025" anchor="t" anchorCtr="0">
              <a:noAutofit/>
            </a:bodyPr>
            <a:lstStyle/>
            <a:p>
              <a:pPr marL="228600" marR="0" lvl="1" indent="-22860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前後台</a:t>
              </a:r>
              <a:r>
                <a:rPr lang="zh-TW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整合</a:t>
              </a:r>
              <a:endPara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lvl="1" indent="-228600">
                <a:lnSpc>
                  <a:spcPct val="90000"/>
                </a:lnSpc>
                <a:spcBef>
                  <a:spcPts val="375"/>
                </a:spcBef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altLang="en-US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前台</a:t>
              </a:r>
              <a:r>
                <a:rPr lang="en-US" alt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</a:t>
              </a:r>
              <a:r>
                <a:rPr lang="zh-TW" altLang="en-US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商品頁</a:t>
              </a:r>
              <a:r>
                <a:rPr lang="zh-TW" altLang="en-US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面</a:t>
              </a:r>
              <a:endParaRPr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marR="0" lvl="1" indent="-22860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前</a:t>
              </a:r>
              <a:r>
                <a:rPr 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台-訂單頁</a:t>
              </a:r>
              <a:r>
                <a:rPr lang="zh-TW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面</a:t>
              </a:r>
              <a:endPara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lvl="1" indent="-228600">
                <a:lnSpc>
                  <a:spcPct val="90000"/>
                </a:lnSpc>
                <a:spcBef>
                  <a:spcPts val="375"/>
                </a:spcBef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altLang="en-US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前台</a:t>
              </a:r>
              <a:r>
                <a:rPr lang="en-US" alt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</a:t>
              </a:r>
              <a:r>
                <a:rPr lang="zh-TW" altLang="en-US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試衣</a:t>
              </a:r>
              <a:r>
                <a:rPr lang="zh-TW" altLang="en-US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間</a:t>
              </a:r>
              <a:endPara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lvl="1" indent="-228600">
                <a:lnSpc>
                  <a:spcPct val="90000"/>
                </a:lnSpc>
                <a:spcBef>
                  <a:spcPts val="375"/>
                </a:spcBef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alt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後台-員工</a:t>
              </a:r>
              <a:r>
                <a:rPr lang="zh-TW" altLang="zh-TW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權限</a:t>
              </a:r>
              <a:endParaRPr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marR="0" lvl="1" indent="-22860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前台-直播頁</a:t>
              </a:r>
              <a:r>
                <a:rPr lang="zh-TW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面</a:t>
              </a:r>
              <a:endPara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marR="0" lvl="1" indent="-22860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後</a:t>
              </a:r>
              <a:r>
                <a:rPr 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台-直播</a:t>
              </a:r>
              <a:r>
                <a:rPr lang="zh-TW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管理</a:t>
              </a:r>
              <a:endParaRPr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0" name="Google Shape;536;p10"/>
            <p:cNvSpPr/>
            <p:nvPr/>
          </p:nvSpPr>
          <p:spPr>
            <a:xfrm>
              <a:off x="3178968" y="74793"/>
              <a:ext cx="2786062" cy="720000"/>
            </a:xfrm>
            <a:prstGeom prst="rect">
              <a:avLst/>
            </a:prstGeom>
            <a:solidFill>
              <a:srgbClr val="DD6245"/>
            </a:solidFill>
            <a:ln w="15875" cap="flat" cmpd="sng">
              <a:solidFill>
                <a:srgbClr val="DD624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37;p10"/>
            <p:cNvSpPr txBox="1"/>
            <p:nvPr/>
          </p:nvSpPr>
          <p:spPr>
            <a:xfrm>
              <a:off x="3178968" y="74793"/>
              <a:ext cx="2786062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01600" rIns="177800" bIns="101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zh-TW" sz="25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錦川</a:t>
              </a:r>
              <a:endParaRPr sz="25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2" name="Google Shape;538;p10"/>
            <p:cNvSpPr/>
            <p:nvPr/>
          </p:nvSpPr>
          <p:spPr>
            <a:xfrm>
              <a:off x="3178968" y="794793"/>
              <a:ext cx="2786062" cy="3156750"/>
            </a:xfrm>
            <a:prstGeom prst="rect">
              <a:avLst/>
            </a:prstGeom>
            <a:solidFill>
              <a:srgbClr val="EFCECA">
                <a:alpha val="89019"/>
              </a:srgbClr>
            </a:solidFill>
            <a:ln w="15875" cap="flat" cmpd="sng">
              <a:solidFill>
                <a:srgbClr val="EFCECA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9;p10"/>
            <p:cNvSpPr txBox="1"/>
            <p:nvPr/>
          </p:nvSpPr>
          <p:spPr>
            <a:xfrm>
              <a:off x="3178968" y="794793"/>
              <a:ext cx="2786062" cy="315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77800" bIns="200025" anchor="t" anchorCtr="0">
              <a:noAutofit/>
            </a:bodyPr>
            <a:lstStyle/>
            <a:p>
              <a:pPr marL="228600" lvl="1" indent="-228600">
                <a:lnSpc>
                  <a:spcPct val="90000"/>
                </a:lnSpc>
                <a:spcBef>
                  <a:spcPts val="375"/>
                </a:spcBef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前台整合</a:t>
              </a:r>
              <a:endPara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lvl="1" indent="-228600">
                <a:lnSpc>
                  <a:spcPct val="90000"/>
                </a:lnSpc>
                <a:spcBef>
                  <a:spcPts val="375"/>
                </a:spcBef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altLang="en-US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前台</a:t>
              </a:r>
              <a:r>
                <a:rPr lang="en-US" alt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-</a:t>
              </a:r>
              <a:r>
                <a:rPr lang="zh-TW" altLang="en-US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購物</a:t>
              </a:r>
              <a:r>
                <a:rPr lang="zh-TW" altLang="en-US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車</a:t>
              </a:r>
              <a:endParaRPr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lvl="1" indent="-228600">
                <a:lnSpc>
                  <a:spcPct val="90000"/>
                </a:lnSpc>
                <a:spcBef>
                  <a:spcPts val="375"/>
                </a:spcBef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後</a:t>
              </a:r>
              <a:r>
                <a:rPr 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台-商品管理</a:t>
              </a:r>
              <a:endParaRPr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lvl="1" indent="-228600">
                <a:lnSpc>
                  <a:spcPct val="90000"/>
                </a:lnSpc>
                <a:spcBef>
                  <a:spcPts val="375"/>
                </a:spcBef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後台-訂單管理</a:t>
              </a:r>
              <a:endParaRPr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lvl="1" indent="-228600">
                <a:lnSpc>
                  <a:spcPct val="90000"/>
                </a:lnSpc>
                <a:spcBef>
                  <a:spcPts val="375"/>
                </a:spcBef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後台-商品分類</a:t>
              </a:r>
              <a:r>
                <a:rPr lang="zh-TW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管理</a:t>
              </a:r>
              <a:endPara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lvl="1" indent="-228600">
                <a:lnSpc>
                  <a:spcPct val="90000"/>
                </a:lnSpc>
                <a:spcBef>
                  <a:spcPts val="375"/>
                </a:spcBef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altLang="en-US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前台美化</a:t>
              </a:r>
              <a:endParaRPr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4" name="Google Shape;540;p10"/>
            <p:cNvSpPr/>
            <p:nvPr/>
          </p:nvSpPr>
          <p:spPr>
            <a:xfrm>
              <a:off x="6355080" y="74793"/>
              <a:ext cx="2786062" cy="720000"/>
            </a:xfrm>
            <a:prstGeom prst="rect">
              <a:avLst/>
            </a:prstGeom>
            <a:solidFill>
              <a:srgbClr val="E19C93"/>
            </a:solidFill>
            <a:ln w="15875" cap="flat" cmpd="sng">
              <a:solidFill>
                <a:srgbClr val="E19C9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41;p10"/>
            <p:cNvSpPr txBox="1"/>
            <p:nvPr/>
          </p:nvSpPr>
          <p:spPr>
            <a:xfrm>
              <a:off x="6355080" y="74793"/>
              <a:ext cx="2786062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800" tIns="101600" rIns="177800" bIns="101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lang="zh-TW" sz="2500" b="0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怡君</a:t>
              </a:r>
              <a:endParaRPr sz="25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56" name="Google Shape;542;p10"/>
            <p:cNvSpPr/>
            <p:nvPr/>
          </p:nvSpPr>
          <p:spPr>
            <a:xfrm>
              <a:off x="6355080" y="794793"/>
              <a:ext cx="2786062" cy="3156750"/>
            </a:xfrm>
            <a:prstGeom prst="rect">
              <a:avLst/>
            </a:prstGeom>
            <a:solidFill>
              <a:srgbClr val="EFCECA">
                <a:alpha val="89019"/>
              </a:srgbClr>
            </a:solidFill>
            <a:ln w="15875" cap="flat" cmpd="sng">
              <a:solidFill>
                <a:srgbClr val="EFCECA">
                  <a:alpha val="89019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43;p10"/>
            <p:cNvSpPr txBox="1"/>
            <p:nvPr/>
          </p:nvSpPr>
          <p:spPr>
            <a:xfrm>
              <a:off x="6355080" y="794793"/>
              <a:ext cx="2786062" cy="3156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77800" bIns="200025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前</a:t>
              </a:r>
              <a:r>
                <a:rPr 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台-論壇頁面</a:t>
              </a:r>
              <a:endParaRPr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前台-</a:t>
              </a:r>
              <a:r>
                <a:rPr lang="zh-TW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聊天室</a:t>
              </a:r>
              <a:endPara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後</a:t>
              </a:r>
              <a:r>
                <a:rPr lang="zh-TW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台-論壇檢舉</a:t>
              </a:r>
              <a:r>
                <a:rPr lang="zh-TW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管理</a:t>
              </a:r>
              <a:endPara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Microsoft JhengHei"/>
                <a:buChar char="•"/>
              </a:pPr>
              <a:r>
                <a:rPr lang="zh-TW" altLang="en-US" sz="2000" dirty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後台</a:t>
              </a:r>
              <a:r>
                <a:rPr lang="zh-TW" altLang="en-US" sz="2000" dirty="0" smtClean="0">
                  <a:solidFill>
                    <a:schemeClr val="dk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美化</a:t>
              </a:r>
              <a:endPara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lvl="1">
                <a:lnSpc>
                  <a:spcPct val="90000"/>
                </a:lnSpc>
                <a:spcBef>
                  <a:spcPts val="375"/>
                </a:spcBef>
                <a:buClr>
                  <a:schemeClr val="dk1"/>
                </a:buClr>
                <a:buSzPts val="2500"/>
              </a:pPr>
              <a:endParaRPr lang="zh-TW" altLang="en-US"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1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</a:pPr>
              <a:endParaRPr lang="en-US" altLang="zh-TW" sz="2000" dirty="0" smtClean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  <a:p>
              <a:pPr marL="0" marR="0" lvl="1" algn="l" rtl="0">
                <a:lnSpc>
                  <a:spcPct val="90000"/>
                </a:lnSpc>
                <a:spcBef>
                  <a:spcPts val="375"/>
                </a:spcBef>
                <a:spcAft>
                  <a:spcPts val="0"/>
                </a:spcAft>
                <a:buClr>
                  <a:schemeClr val="dk1"/>
                </a:buClr>
                <a:buSzPts val="2500"/>
              </a:pPr>
              <a:endParaRPr sz="20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629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Default Font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3719</TotalTime>
  <Words>3903</Words>
  <Application>Microsoft Office PowerPoint</Application>
  <PresentationFormat>如螢幕大小 (16:9)</PresentationFormat>
  <Paragraphs>881</Paragraphs>
  <Slides>102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102</vt:i4>
      </vt:variant>
    </vt:vector>
  </HeadingPairs>
  <TitlesOfParts>
    <vt:vector size="115" baseType="lpstr">
      <vt:lpstr>Arial Unicode MS</vt:lpstr>
      <vt:lpstr>Libre Baskerville</vt:lpstr>
      <vt:lpstr>Libre Franklin</vt:lpstr>
      <vt:lpstr>맑은 고딕</vt:lpstr>
      <vt:lpstr>Microsoft JhengHei</vt:lpstr>
      <vt:lpstr>Microsoft JhengHei</vt:lpstr>
      <vt:lpstr>新細明體</vt:lpstr>
      <vt:lpstr>Arial</vt:lpstr>
      <vt:lpstr>Berlin Sans FB Demi</vt:lpstr>
      <vt:lpstr>Calibri</vt:lpstr>
      <vt:lpstr>Cover and End Slide Master</vt:lpstr>
      <vt:lpstr>Contents Slide Master</vt:lpstr>
      <vt:lpstr>Section Break Slide Master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Windows 使用者</cp:lastModifiedBy>
  <cp:revision>222</cp:revision>
  <dcterms:created xsi:type="dcterms:W3CDTF">2016-12-05T23:26:54Z</dcterms:created>
  <dcterms:modified xsi:type="dcterms:W3CDTF">2020-03-17T04:52:14Z</dcterms:modified>
</cp:coreProperties>
</file>